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00" r:id="rId4"/>
    <p:sldMasterId id="2147484658" r:id="rId5"/>
    <p:sldMasterId id="2147484693" r:id="rId6"/>
    <p:sldMasterId id="2147484392" r:id="rId7"/>
    <p:sldMasterId id="2147484675" r:id="rId8"/>
    <p:sldMasterId id="2147483702" r:id="rId9"/>
    <p:sldMasterId id="2147484510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257" r:id="rId12"/>
    <p:sldId id="402" r:id="rId13"/>
    <p:sldId id="403" r:id="rId14"/>
    <p:sldId id="405" r:id="rId15"/>
    <p:sldId id="404" r:id="rId16"/>
    <p:sldId id="258" r:id="rId17"/>
    <p:sldId id="259" r:id="rId18"/>
    <p:sldId id="260" r:id="rId19"/>
    <p:sldId id="363" r:id="rId20"/>
    <p:sldId id="276" r:id="rId21"/>
    <p:sldId id="359" r:id="rId22"/>
    <p:sldId id="275" r:id="rId23"/>
    <p:sldId id="278" r:id="rId24"/>
    <p:sldId id="279" r:id="rId25"/>
    <p:sldId id="285" r:id="rId26"/>
    <p:sldId id="284" r:id="rId2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 Grøtberg" initials="LG" lastIdx="1" clrIdx="0">
    <p:extLst>
      <p:ext uri="{19B8F6BF-5375-455C-9EA6-DF929625EA0E}">
        <p15:presenceInfo xmlns:p15="http://schemas.microsoft.com/office/powerpoint/2012/main" userId="S::Linn.grotberg@miljofyrtarn.no::b2f6fa94-0eb5-4ac4-a44b-2be672d2b7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ED"/>
    <a:srgbClr val="98C847"/>
    <a:srgbClr val="1189D0"/>
    <a:srgbClr val="000000"/>
    <a:srgbClr val="182538"/>
    <a:srgbClr val="2099D8"/>
    <a:srgbClr val="052C6B"/>
    <a:srgbClr val="204477"/>
    <a:srgbClr val="AE2573"/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CE1E8-BAD7-4467-8D55-CE48E174C9F3}" v="69" dt="2020-08-31T08:41:38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ddels stil 3 - aks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ys stil 2 - aks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74" autoAdjust="0"/>
  </p:normalViewPr>
  <p:slideViewPr>
    <p:cSldViewPr snapToGrid="0">
      <p:cViewPr varScale="1">
        <p:scale>
          <a:sx n="65" d="100"/>
          <a:sy n="65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Karlsen" userId="S::monika@miljofyrtarn.no::96f7f759-90fe-44cd-a4be-119669483033" providerId="AD" clId="Web-{03B661C8-EF40-C9BD-14BE-3E01BC12EE29}"/>
    <pc:docChg chg="modSld">
      <pc:chgData name="Monika Karlsen" userId="S::monika@miljofyrtarn.no::96f7f759-90fe-44cd-a4be-119669483033" providerId="AD" clId="Web-{03B661C8-EF40-C9BD-14BE-3E01BC12EE29}" dt="2020-08-26T11:18:52.126" v="95" actId="20577"/>
      <pc:docMkLst>
        <pc:docMk/>
      </pc:docMkLst>
      <pc:sldChg chg="modSp">
        <pc:chgData name="Monika Karlsen" userId="S::monika@miljofyrtarn.no::96f7f759-90fe-44cd-a4be-119669483033" providerId="AD" clId="Web-{03B661C8-EF40-C9BD-14BE-3E01BC12EE29}" dt="2020-08-26T11:18:52.126" v="94" actId="20577"/>
        <pc:sldMkLst>
          <pc:docMk/>
          <pc:sldMk cId="81865785" sldId="258"/>
        </pc:sldMkLst>
        <pc:spChg chg="mod">
          <ac:chgData name="Monika Karlsen" userId="S::monika@miljofyrtarn.no::96f7f759-90fe-44cd-a4be-119669483033" providerId="AD" clId="Web-{03B661C8-EF40-C9BD-14BE-3E01BC12EE29}" dt="2020-08-26T11:18:52.126" v="94" actId="20577"/>
          <ac:spMkLst>
            <pc:docMk/>
            <pc:sldMk cId="81865785" sldId="258"/>
            <ac:spMk id="30" creationId="{E9974229-CFED-4DB2-A942-8E2679B8A8BC}"/>
          </ac:spMkLst>
        </pc:spChg>
      </pc:sldChg>
      <pc:sldChg chg="modSp modNotes">
        <pc:chgData name="Monika Karlsen" userId="S::monika@miljofyrtarn.no::96f7f759-90fe-44cd-a4be-119669483033" providerId="AD" clId="Web-{03B661C8-EF40-C9BD-14BE-3E01BC12EE29}" dt="2020-08-26T11:18:29.782" v="91"/>
        <pc:sldMkLst>
          <pc:docMk/>
          <pc:sldMk cId="640211837" sldId="405"/>
        </pc:sldMkLst>
        <pc:spChg chg="mod">
          <ac:chgData name="Monika Karlsen" userId="S::monika@miljofyrtarn.no::96f7f759-90fe-44cd-a4be-119669483033" providerId="AD" clId="Web-{03B661C8-EF40-C9BD-14BE-3E01BC12EE29}" dt="2020-08-26T11:17:03.374" v="35" actId="20577"/>
          <ac:spMkLst>
            <pc:docMk/>
            <pc:sldMk cId="640211837" sldId="405"/>
            <ac:spMk id="30" creationId="{E9974229-CFED-4DB2-A942-8E2679B8A8BC}"/>
          </ac:spMkLst>
        </pc:spChg>
      </pc:sldChg>
    </pc:docChg>
  </pc:docChgLst>
  <pc:docChgLst>
    <pc:chgData name="Helene Vinknes" userId="123a1b19-8723-4712-977e-1baf31a5bcd8" providerId="ADAL" clId="{7B5CE1E8-BAD7-4467-8D55-CE48E174C9F3}"/>
    <pc:docChg chg="undo custSel addSld delSld modSld sldOrd modMainMaster">
      <pc:chgData name="Helene Vinknes" userId="123a1b19-8723-4712-977e-1baf31a5bcd8" providerId="ADAL" clId="{7B5CE1E8-BAD7-4467-8D55-CE48E174C9F3}" dt="2020-08-31T08:41:38.060" v="3482" actId="20577"/>
      <pc:docMkLst>
        <pc:docMk/>
      </pc:docMkLst>
      <pc:sldChg chg="modSp add modNotesTx">
        <pc:chgData name="Helene Vinknes" userId="123a1b19-8723-4712-977e-1baf31a5bcd8" providerId="ADAL" clId="{7B5CE1E8-BAD7-4467-8D55-CE48E174C9F3}" dt="2020-08-31T08:37:37.678" v="3028" actId="20577"/>
        <pc:sldMkLst>
          <pc:docMk/>
          <pc:sldMk cId="81865785" sldId="258"/>
        </pc:sldMkLst>
        <pc:spChg chg="mod">
          <ac:chgData name="Helene Vinknes" userId="123a1b19-8723-4712-977e-1baf31a5bcd8" providerId="ADAL" clId="{7B5CE1E8-BAD7-4467-8D55-CE48E174C9F3}" dt="2020-08-26T09:38:27.162" v="1356" actId="20577"/>
          <ac:spMkLst>
            <pc:docMk/>
            <pc:sldMk cId="81865785" sldId="258"/>
            <ac:spMk id="2" creationId="{AA034791-4FCC-4041-97B5-CD01DA0FDEBD}"/>
          </ac:spMkLst>
        </pc:spChg>
        <pc:spChg chg="mod">
          <ac:chgData name="Helene Vinknes" userId="123a1b19-8723-4712-977e-1baf31a5bcd8" providerId="ADAL" clId="{7B5CE1E8-BAD7-4467-8D55-CE48E174C9F3}" dt="2020-08-26T09:10:09.099" v="694" actId="114"/>
          <ac:spMkLst>
            <pc:docMk/>
            <pc:sldMk cId="81865785" sldId="258"/>
            <ac:spMk id="30" creationId="{E9974229-CFED-4DB2-A942-8E2679B8A8BC}"/>
          </ac:spMkLst>
        </pc:spChg>
      </pc:sldChg>
      <pc:sldChg chg="modSp add modNotesTx">
        <pc:chgData name="Helene Vinknes" userId="123a1b19-8723-4712-977e-1baf31a5bcd8" providerId="ADAL" clId="{7B5CE1E8-BAD7-4467-8D55-CE48E174C9F3}" dt="2020-08-31T08:39:44.944" v="3349" actId="20577"/>
        <pc:sldMkLst>
          <pc:docMk/>
          <pc:sldMk cId="3143021215" sldId="259"/>
        </pc:sldMkLst>
        <pc:spChg chg="mod">
          <ac:chgData name="Helene Vinknes" userId="123a1b19-8723-4712-977e-1baf31a5bcd8" providerId="ADAL" clId="{7B5CE1E8-BAD7-4467-8D55-CE48E174C9F3}" dt="2020-08-31T08:06:52.636" v="1385" actId="20577"/>
          <ac:spMkLst>
            <pc:docMk/>
            <pc:sldMk cId="3143021215" sldId="259"/>
            <ac:spMk id="2" creationId="{AA034791-4FCC-4041-97B5-CD01DA0FDEBD}"/>
          </ac:spMkLst>
        </pc:spChg>
        <pc:spChg chg="mod">
          <ac:chgData name="Helene Vinknes" userId="123a1b19-8723-4712-977e-1baf31a5bcd8" providerId="ADAL" clId="{7B5CE1E8-BAD7-4467-8D55-CE48E174C9F3}" dt="2020-08-26T08:58:56.115" v="450" actId="113"/>
          <ac:spMkLst>
            <pc:docMk/>
            <pc:sldMk cId="3143021215" sldId="259"/>
            <ac:spMk id="30" creationId="{E9974229-CFED-4DB2-A942-8E2679B8A8BC}"/>
          </ac:spMkLst>
        </pc:spChg>
      </pc:sldChg>
      <pc:sldChg chg="del">
        <pc:chgData name="Helene Vinknes" userId="123a1b19-8723-4712-977e-1baf31a5bcd8" providerId="ADAL" clId="{7B5CE1E8-BAD7-4467-8D55-CE48E174C9F3}" dt="2020-08-26T08:40:34.806" v="1" actId="2696"/>
        <pc:sldMkLst>
          <pc:docMk/>
          <pc:sldMk cId="3512400348" sldId="259"/>
        </pc:sldMkLst>
      </pc:sldChg>
      <pc:sldChg chg="modSp add ord modNotesTx">
        <pc:chgData name="Helene Vinknes" userId="123a1b19-8723-4712-977e-1baf31a5bcd8" providerId="ADAL" clId="{7B5CE1E8-BAD7-4467-8D55-CE48E174C9F3}" dt="2020-08-31T08:39:00.182" v="3322" actId="20577"/>
        <pc:sldMkLst>
          <pc:docMk/>
          <pc:sldMk cId="1660284665" sldId="260"/>
        </pc:sldMkLst>
        <pc:spChg chg="mod">
          <ac:chgData name="Helene Vinknes" userId="123a1b19-8723-4712-977e-1baf31a5bcd8" providerId="ADAL" clId="{7B5CE1E8-BAD7-4467-8D55-CE48E174C9F3}" dt="2020-08-31T08:39:00.182" v="3322" actId="20577"/>
          <ac:spMkLst>
            <pc:docMk/>
            <pc:sldMk cId="1660284665" sldId="260"/>
            <ac:spMk id="2" creationId="{AA034791-4FCC-4041-97B5-CD01DA0FDEBD}"/>
          </ac:spMkLst>
        </pc:spChg>
        <pc:spChg chg="mod">
          <ac:chgData name="Helene Vinknes" userId="123a1b19-8723-4712-977e-1baf31a5bcd8" providerId="ADAL" clId="{7B5CE1E8-BAD7-4467-8D55-CE48E174C9F3}" dt="2020-08-26T08:58:15.355" v="443" actId="20577"/>
          <ac:spMkLst>
            <pc:docMk/>
            <pc:sldMk cId="1660284665" sldId="260"/>
            <ac:spMk id="30" creationId="{E9974229-CFED-4DB2-A942-8E2679B8A8BC}"/>
          </ac:spMkLst>
        </pc:spChg>
      </pc:sldChg>
      <pc:sldChg chg="del">
        <pc:chgData name="Helene Vinknes" userId="123a1b19-8723-4712-977e-1baf31a5bcd8" providerId="ADAL" clId="{7B5CE1E8-BAD7-4467-8D55-CE48E174C9F3}" dt="2020-08-26T08:40:36.300" v="2" actId="2696"/>
        <pc:sldMkLst>
          <pc:docMk/>
          <pc:sldMk cId="2751563795" sldId="260"/>
        </pc:sldMkLst>
      </pc:sldChg>
      <pc:sldChg chg="addSp modSp del ord">
        <pc:chgData name="Helene Vinknes" userId="123a1b19-8723-4712-977e-1baf31a5bcd8" providerId="ADAL" clId="{7B5CE1E8-BAD7-4467-8D55-CE48E174C9F3}" dt="2020-08-31T08:21:32.437" v="1466" actId="2696"/>
        <pc:sldMkLst>
          <pc:docMk/>
          <pc:sldMk cId="1152084364" sldId="263"/>
        </pc:sldMkLst>
        <pc:spChg chg="mod">
          <ac:chgData name="Helene Vinknes" userId="123a1b19-8723-4712-977e-1baf31a5bcd8" providerId="ADAL" clId="{7B5CE1E8-BAD7-4467-8D55-CE48E174C9F3}" dt="2020-08-31T08:14:07.564" v="1394" actId="164"/>
          <ac:spMkLst>
            <pc:docMk/>
            <pc:sldMk cId="1152084364" sldId="263"/>
            <ac:spMk id="17" creationId="{6BE36DCA-2943-4631-80B0-47363F8E64C1}"/>
          </ac:spMkLst>
        </pc:spChg>
        <pc:spChg chg="mod">
          <ac:chgData name="Helene Vinknes" userId="123a1b19-8723-4712-977e-1baf31a5bcd8" providerId="ADAL" clId="{7B5CE1E8-BAD7-4467-8D55-CE48E174C9F3}" dt="2020-08-31T08:14:07.564" v="1394" actId="164"/>
          <ac:spMkLst>
            <pc:docMk/>
            <pc:sldMk cId="1152084364" sldId="263"/>
            <ac:spMk id="19" creationId="{6659FA23-51CA-42E5-9AE2-FC67025F09CD}"/>
          </ac:spMkLst>
        </pc:spChg>
        <pc:spChg chg="mod">
          <ac:chgData name="Helene Vinknes" userId="123a1b19-8723-4712-977e-1baf31a5bcd8" providerId="ADAL" clId="{7B5CE1E8-BAD7-4467-8D55-CE48E174C9F3}" dt="2020-08-31T08:14:07.564" v="1394" actId="164"/>
          <ac:spMkLst>
            <pc:docMk/>
            <pc:sldMk cId="1152084364" sldId="263"/>
            <ac:spMk id="20" creationId="{9811C070-F119-4EB9-932D-D4F2E7B3C55E}"/>
          </ac:spMkLst>
        </pc:spChg>
        <pc:spChg chg="mod">
          <ac:chgData name="Helene Vinknes" userId="123a1b19-8723-4712-977e-1baf31a5bcd8" providerId="ADAL" clId="{7B5CE1E8-BAD7-4467-8D55-CE48E174C9F3}" dt="2020-08-31T08:14:07.564" v="1394" actId="164"/>
          <ac:spMkLst>
            <pc:docMk/>
            <pc:sldMk cId="1152084364" sldId="263"/>
            <ac:spMk id="21" creationId="{2BE448DB-4B1F-4CCA-A4C0-C0FFB71DAFCD}"/>
          </ac:spMkLst>
        </pc:spChg>
        <pc:spChg chg="mod">
          <ac:chgData name="Helene Vinknes" userId="123a1b19-8723-4712-977e-1baf31a5bcd8" providerId="ADAL" clId="{7B5CE1E8-BAD7-4467-8D55-CE48E174C9F3}" dt="2020-08-31T08:14:07.564" v="1394" actId="164"/>
          <ac:spMkLst>
            <pc:docMk/>
            <pc:sldMk cId="1152084364" sldId="263"/>
            <ac:spMk id="22" creationId="{F6E57393-F43F-4D53-A42E-DDFA3716294A}"/>
          </ac:spMkLst>
        </pc:spChg>
        <pc:grpChg chg="add 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2" creationId="{1D3029ED-6683-4180-B4D3-EB9B5EDF35B0}"/>
          </ac:grpSpMkLst>
        </pc:grpChg>
        <pc:grpChg chg="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43" creationId="{A5243612-A9DE-4629-91E4-06D919223478}"/>
          </ac:grpSpMkLst>
        </pc:grpChg>
        <pc:grpChg chg="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44" creationId="{C7524508-0F59-4478-A61D-C988EE5F1101}"/>
          </ac:grpSpMkLst>
        </pc:grpChg>
        <pc:grpChg chg="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45" creationId="{68D51F5D-2556-41E2-9AD6-EB95D8CD2F0E}"/>
          </ac:grpSpMkLst>
        </pc:grpChg>
        <pc:grpChg chg="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46" creationId="{E7FD515C-043F-442D-95F4-99B8B6CFB2AA}"/>
          </ac:grpSpMkLst>
        </pc:grpChg>
        <pc:grpChg chg="mod">
          <ac:chgData name="Helene Vinknes" userId="123a1b19-8723-4712-977e-1baf31a5bcd8" providerId="ADAL" clId="{7B5CE1E8-BAD7-4467-8D55-CE48E174C9F3}" dt="2020-08-31T08:14:07.564" v="1394" actId="164"/>
          <ac:grpSpMkLst>
            <pc:docMk/>
            <pc:sldMk cId="1152084364" sldId="263"/>
            <ac:grpSpMk id="47" creationId="{6437B57D-120B-4067-90DC-A7BC4812FE40}"/>
          </ac:grpSpMkLst>
        </pc:grpChg>
      </pc:sldChg>
      <pc:sldChg chg="del ord">
        <pc:chgData name="Helene Vinknes" userId="123a1b19-8723-4712-977e-1baf31a5bcd8" providerId="ADAL" clId="{7B5CE1E8-BAD7-4467-8D55-CE48E174C9F3}" dt="2020-08-31T08:06:11.557" v="1379" actId="2696"/>
        <pc:sldMkLst>
          <pc:docMk/>
          <pc:sldMk cId="1436846184" sldId="266"/>
        </pc:sldMkLst>
      </pc:sldChg>
      <pc:sldChg chg="addSp delSp modSp modNotesTx">
        <pc:chgData name="Helene Vinknes" userId="123a1b19-8723-4712-977e-1baf31a5bcd8" providerId="ADAL" clId="{7B5CE1E8-BAD7-4467-8D55-CE48E174C9F3}" dt="2020-08-26T09:23:42.415" v="929" actId="113"/>
        <pc:sldMkLst>
          <pc:docMk/>
          <pc:sldMk cId="2799919829" sldId="276"/>
        </pc:sldMkLst>
        <pc:spChg chg="mod">
          <ac:chgData name="Helene Vinknes" userId="123a1b19-8723-4712-977e-1baf31a5bcd8" providerId="ADAL" clId="{7B5CE1E8-BAD7-4467-8D55-CE48E174C9F3}" dt="2020-08-26T09:19:20.605" v="860" actId="20577"/>
          <ac:spMkLst>
            <pc:docMk/>
            <pc:sldMk cId="2799919829" sldId="276"/>
            <ac:spMk id="2" creationId="{42EDF9B5-56CA-4A09-A669-E030E86D43BF}"/>
          </ac:spMkLst>
        </pc:spChg>
        <pc:picChg chg="add del mod">
          <ac:chgData name="Helene Vinknes" userId="123a1b19-8723-4712-977e-1baf31a5bcd8" providerId="ADAL" clId="{7B5CE1E8-BAD7-4467-8D55-CE48E174C9F3}" dt="2020-08-26T09:20:48.684" v="865" actId="478"/>
          <ac:picMkLst>
            <pc:docMk/>
            <pc:sldMk cId="2799919829" sldId="276"/>
            <ac:picMk id="3" creationId="{3B576D52-D142-4E97-9AD2-C2189B0B0EA0}"/>
          </ac:picMkLst>
        </pc:picChg>
      </pc:sldChg>
      <pc:sldChg chg="modSp ord modNotesTx">
        <pc:chgData name="Helene Vinknes" userId="123a1b19-8723-4712-977e-1baf31a5bcd8" providerId="ADAL" clId="{7B5CE1E8-BAD7-4467-8D55-CE48E174C9F3}" dt="2020-08-26T09:29:12.688" v="1113"/>
        <pc:sldMkLst>
          <pc:docMk/>
          <pc:sldMk cId="2462785817" sldId="278"/>
        </pc:sldMkLst>
        <pc:spChg chg="mod">
          <ac:chgData name="Helene Vinknes" userId="123a1b19-8723-4712-977e-1baf31a5bcd8" providerId="ADAL" clId="{7B5CE1E8-BAD7-4467-8D55-CE48E174C9F3}" dt="2020-08-26T09:26:39.584" v="1020" actId="20577"/>
          <ac:spMkLst>
            <pc:docMk/>
            <pc:sldMk cId="2462785817" sldId="278"/>
            <ac:spMk id="3" creationId="{917CED1C-7B99-4C67-A985-FC116787159C}"/>
          </ac:spMkLst>
        </pc:spChg>
      </pc:sldChg>
      <pc:sldChg chg="del ord modTransition">
        <pc:chgData name="Helene Vinknes" userId="123a1b19-8723-4712-977e-1baf31a5bcd8" providerId="ADAL" clId="{7B5CE1E8-BAD7-4467-8D55-CE48E174C9F3}" dt="2020-08-26T09:37:02.653" v="1338" actId="2696"/>
        <pc:sldMkLst>
          <pc:docMk/>
          <pc:sldMk cId="3692749532" sldId="283"/>
        </pc:sldMkLst>
      </pc:sldChg>
      <pc:sldChg chg="addSp delSp modSp modNotesTx">
        <pc:chgData name="Helene Vinknes" userId="123a1b19-8723-4712-977e-1baf31a5bcd8" providerId="ADAL" clId="{7B5CE1E8-BAD7-4467-8D55-CE48E174C9F3}" dt="2020-08-31T08:41:38.060" v="3482" actId="20577"/>
        <pc:sldMkLst>
          <pc:docMk/>
          <pc:sldMk cId="1104085351" sldId="285"/>
        </pc:sldMkLst>
        <pc:spChg chg="add del mod">
          <ac:chgData name="Helene Vinknes" userId="123a1b19-8723-4712-977e-1baf31a5bcd8" providerId="ADAL" clId="{7B5CE1E8-BAD7-4467-8D55-CE48E174C9F3}" dt="2020-08-26T09:31:21.360" v="1115" actId="931"/>
          <ac:spMkLst>
            <pc:docMk/>
            <pc:sldMk cId="1104085351" sldId="285"/>
            <ac:spMk id="3" creationId="{0A997AF1-F367-4C02-BBA7-610D1811D4CC}"/>
          </ac:spMkLst>
        </pc:spChg>
        <pc:spChg chg="del mod">
          <ac:chgData name="Helene Vinknes" userId="123a1b19-8723-4712-977e-1baf31a5bcd8" providerId="ADAL" clId="{7B5CE1E8-BAD7-4467-8D55-CE48E174C9F3}" dt="2020-08-26T09:31:31.795" v="1119" actId="478"/>
          <ac:spMkLst>
            <pc:docMk/>
            <pc:sldMk cId="1104085351" sldId="285"/>
            <ac:spMk id="7" creationId="{FD9173ED-670B-41E5-9DD1-528DE59D931D}"/>
          </ac:spMkLst>
        </pc:spChg>
        <pc:picChg chg="del">
          <ac:chgData name="Helene Vinknes" userId="123a1b19-8723-4712-977e-1baf31a5bcd8" providerId="ADAL" clId="{7B5CE1E8-BAD7-4467-8D55-CE48E174C9F3}" dt="2020-08-26T09:29:27.821" v="1114" actId="478"/>
          <ac:picMkLst>
            <pc:docMk/>
            <pc:sldMk cId="1104085351" sldId="285"/>
            <ac:picMk id="4" creationId="{889FCFEE-101E-42D1-A750-1148954C4386}"/>
          </ac:picMkLst>
        </pc:picChg>
        <pc:picChg chg="add mod ord">
          <ac:chgData name="Helene Vinknes" userId="123a1b19-8723-4712-977e-1baf31a5bcd8" providerId="ADAL" clId="{7B5CE1E8-BAD7-4467-8D55-CE48E174C9F3}" dt="2020-08-26T09:31:28.637" v="1118" actId="167"/>
          <ac:picMkLst>
            <pc:docMk/>
            <pc:sldMk cId="1104085351" sldId="285"/>
            <ac:picMk id="6" creationId="{295DA343-C31A-4219-8453-63129ED1FAEF}"/>
          </ac:picMkLst>
        </pc:picChg>
      </pc:sldChg>
      <pc:sldChg chg="modSp modNotesTx">
        <pc:chgData name="Helene Vinknes" userId="123a1b19-8723-4712-977e-1baf31a5bcd8" providerId="ADAL" clId="{7B5CE1E8-BAD7-4467-8D55-CE48E174C9F3}" dt="2020-08-26T09:24:08.238" v="934" actId="20577"/>
        <pc:sldMkLst>
          <pc:docMk/>
          <pc:sldMk cId="4066420725" sldId="359"/>
        </pc:sldMkLst>
        <pc:spChg chg="mod">
          <ac:chgData name="Helene Vinknes" userId="123a1b19-8723-4712-977e-1baf31a5bcd8" providerId="ADAL" clId="{7B5CE1E8-BAD7-4467-8D55-CE48E174C9F3}" dt="2020-08-26T09:17:52.776" v="817" actId="20577"/>
          <ac:spMkLst>
            <pc:docMk/>
            <pc:sldMk cId="4066420725" sldId="359"/>
            <ac:spMk id="3" creationId="{917CED1C-7B99-4C67-A985-FC116787159C}"/>
          </ac:spMkLst>
        </pc:spChg>
      </pc:sldChg>
      <pc:sldChg chg="del modNotesTx">
        <pc:chgData name="Helene Vinknes" userId="123a1b19-8723-4712-977e-1baf31a5bcd8" providerId="ADAL" clId="{7B5CE1E8-BAD7-4467-8D55-CE48E174C9F3}" dt="2020-08-26T09:27:53.393" v="1076" actId="2696"/>
        <pc:sldMkLst>
          <pc:docMk/>
          <pc:sldMk cId="4131095714" sldId="362"/>
        </pc:sldMkLst>
      </pc:sldChg>
      <pc:sldChg chg="modSp">
        <pc:chgData name="Helene Vinknes" userId="123a1b19-8723-4712-977e-1baf31a5bcd8" providerId="ADAL" clId="{7B5CE1E8-BAD7-4467-8D55-CE48E174C9F3}" dt="2020-08-26T08:47:10.078" v="259" actId="20577"/>
        <pc:sldMkLst>
          <pc:docMk/>
          <pc:sldMk cId="2115336557" sldId="363"/>
        </pc:sldMkLst>
        <pc:spChg chg="mod">
          <ac:chgData name="Helene Vinknes" userId="123a1b19-8723-4712-977e-1baf31a5bcd8" providerId="ADAL" clId="{7B5CE1E8-BAD7-4467-8D55-CE48E174C9F3}" dt="2020-08-26T08:47:10.078" v="259" actId="20577"/>
          <ac:spMkLst>
            <pc:docMk/>
            <pc:sldMk cId="2115336557" sldId="363"/>
            <ac:spMk id="3" creationId="{D43542D7-C4BC-4BAA-AA36-2CE5CCB83D9C}"/>
          </ac:spMkLst>
        </pc:spChg>
      </pc:sldChg>
      <pc:sldChg chg="del ord modTransition">
        <pc:chgData name="Helene Vinknes" userId="123a1b19-8723-4712-977e-1baf31a5bcd8" providerId="ADAL" clId="{7B5CE1E8-BAD7-4467-8D55-CE48E174C9F3}" dt="2020-08-26T09:37:02.651" v="1337" actId="2696"/>
        <pc:sldMkLst>
          <pc:docMk/>
          <pc:sldMk cId="61686575" sldId="365"/>
        </pc:sldMkLst>
      </pc:sldChg>
      <pc:sldChg chg="del">
        <pc:chgData name="Helene Vinknes" userId="123a1b19-8723-4712-977e-1baf31a5bcd8" providerId="ADAL" clId="{7B5CE1E8-BAD7-4467-8D55-CE48E174C9F3}" dt="2020-08-26T08:40:24.625" v="0" actId="2696"/>
        <pc:sldMkLst>
          <pc:docMk/>
          <pc:sldMk cId="1745292608" sldId="368"/>
        </pc:sldMkLst>
      </pc:sldChg>
      <pc:sldChg chg="del ord modTransition">
        <pc:chgData name="Helene Vinknes" userId="123a1b19-8723-4712-977e-1baf31a5bcd8" providerId="ADAL" clId="{7B5CE1E8-BAD7-4467-8D55-CE48E174C9F3}" dt="2020-08-26T09:37:02.649" v="1336" actId="2696"/>
        <pc:sldMkLst>
          <pc:docMk/>
          <pc:sldMk cId="3735252767" sldId="369"/>
        </pc:sldMkLst>
      </pc:sldChg>
      <pc:sldChg chg="del ord modTransition">
        <pc:chgData name="Helene Vinknes" userId="123a1b19-8723-4712-977e-1baf31a5bcd8" providerId="ADAL" clId="{7B5CE1E8-BAD7-4467-8D55-CE48E174C9F3}" dt="2020-08-26T09:37:02.641" v="1333" actId="2696"/>
        <pc:sldMkLst>
          <pc:docMk/>
          <pc:sldMk cId="383901470" sldId="370"/>
        </pc:sldMkLst>
      </pc:sldChg>
      <pc:sldChg chg="del ord modTransition">
        <pc:chgData name="Helene Vinknes" userId="123a1b19-8723-4712-977e-1baf31a5bcd8" providerId="ADAL" clId="{7B5CE1E8-BAD7-4467-8D55-CE48E174C9F3}" dt="2020-08-26T09:37:02.644" v="1334" actId="2696"/>
        <pc:sldMkLst>
          <pc:docMk/>
          <pc:sldMk cId="1554393225" sldId="371"/>
        </pc:sldMkLst>
      </pc:sldChg>
      <pc:sldChg chg="del ord modTransition">
        <pc:chgData name="Helene Vinknes" userId="123a1b19-8723-4712-977e-1baf31a5bcd8" providerId="ADAL" clId="{7B5CE1E8-BAD7-4467-8D55-CE48E174C9F3}" dt="2020-08-26T09:37:02.646" v="1335" actId="2696"/>
        <pc:sldMkLst>
          <pc:docMk/>
          <pc:sldMk cId="515216133" sldId="372"/>
        </pc:sldMkLst>
      </pc:sldChg>
      <pc:sldChg chg="addSp del">
        <pc:chgData name="Helene Vinknes" userId="123a1b19-8723-4712-977e-1baf31a5bcd8" providerId="ADAL" clId="{7B5CE1E8-BAD7-4467-8D55-CE48E174C9F3}" dt="2020-08-26T08:51:04.437" v="330" actId="2696"/>
        <pc:sldMkLst>
          <pc:docMk/>
          <pc:sldMk cId="2022510298" sldId="373"/>
        </pc:sldMkLst>
        <pc:spChg chg="add">
          <ac:chgData name="Helene Vinknes" userId="123a1b19-8723-4712-977e-1baf31a5bcd8" providerId="ADAL" clId="{7B5CE1E8-BAD7-4467-8D55-CE48E174C9F3}" dt="2020-08-26T08:49:53.972" v="305"/>
          <ac:spMkLst>
            <pc:docMk/>
            <pc:sldMk cId="2022510298" sldId="373"/>
            <ac:spMk id="3" creationId="{50712516-B3DE-4DD2-8902-C760F7C08495}"/>
          </ac:spMkLst>
        </pc:spChg>
      </pc:sldChg>
      <pc:sldChg chg="del">
        <pc:chgData name="Helene Vinknes" userId="123a1b19-8723-4712-977e-1baf31a5bcd8" providerId="ADAL" clId="{7B5CE1E8-BAD7-4467-8D55-CE48E174C9F3}" dt="2020-08-26T08:44:18.154" v="194" actId="2696"/>
        <pc:sldMkLst>
          <pc:docMk/>
          <pc:sldMk cId="4252038290" sldId="381"/>
        </pc:sldMkLst>
      </pc:sldChg>
      <pc:sldChg chg="del">
        <pc:chgData name="Helene Vinknes" userId="123a1b19-8723-4712-977e-1baf31a5bcd8" providerId="ADAL" clId="{7B5CE1E8-BAD7-4467-8D55-CE48E174C9F3}" dt="2020-08-26T08:44:13.233" v="193" actId="2696"/>
        <pc:sldMkLst>
          <pc:docMk/>
          <pc:sldMk cId="782910920" sldId="391"/>
        </pc:sldMkLst>
      </pc:sldChg>
      <pc:sldChg chg="modSp del ord">
        <pc:chgData name="Helene Vinknes" userId="123a1b19-8723-4712-977e-1baf31a5bcd8" providerId="ADAL" clId="{7B5CE1E8-BAD7-4467-8D55-CE48E174C9F3}" dt="2020-08-31T08:04:54.900" v="1378" actId="2696"/>
        <pc:sldMkLst>
          <pc:docMk/>
          <pc:sldMk cId="2291230991" sldId="400"/>
        </pc:sldMkLst>
        <pc:spChg chg="mod">
          <ac:chgData name="Helene Vinknes" userId="123a1b19-8723-4712-977e-1baf31a5bcd8" providerId="ADAL" clId="{7B5CE1E8-BAD7-4467-8D55-CE48E174C9F3}" dt="2020-08-26T08:49:27.128" v="302" actId="20577"/>
          <ac:spMkLst>
            <pc:docMk/>
            <pc:sldMk cId="2291230991" sldId="400"/>
            <ac:spMk id="3" creationId="{F5BA6D97-7D87-4A60-89D5-B9605A18A09D}"/>
          </ac:spMkLst>
        </pc:spChg>
      </pc:sldChg>
      <pc:sldChg chg="del">
        <pc:chgData name="Helene Vinknes" userId="123a1b19-8723-4712-977e-1baf31a5bcd8" providerId="ADAL" clId="{7B5CE1E8-BAD7-4467-8D55-CE48E174C9F3}" dt="2020-08-26T08:44:11.228" v="192" actId="2696"/>
        <pc:sldMkLst>
          <pc:docMk/>
          <pc:sldMk cId="3483857169" sldId="401"/>
        </pc:sldMkLst>
      </pc:sldChg>
      <pc:sldChg chg="addSp delSp modSp add modNotesTx">
        <pc:chgData name="Helene Vinknes" userId="123a1b19-8723-4712-977e-1baf31a5bcd8" providerId="ADAL" clId="{7B5CE1E8-BAD7-4467-8D55-CE48E174C9F3}" dt="2020-08-31T08:24:02.140" v="1494" actId="20577"/>
        <pc:sldMkLst>
          <pc:docMk/>
          <pc:sldMk cId="2320418172" sldId="403"/>
        </pc:sldMkLst>
        <pc:spChg chg="mod">
          <ac:chgData name="Helene Vinknes" userId="123a1b19-8723-4712-977e-1baf31a5bcd8" providerId="ADAL" clId="{7B5CE1E8-BAD7-4467-8D55-CE48E174C9F3}" dt="2020-08-26T09:12:11.398" v="790" actId="20577"/>
          <ac:spMkLst>
            <pc:docMk/>
            <pc:sldMk cId="2320418172" sldId="403"/>
            <ac:spMk id="2" creationId="{AA034791-4FCC-4041-97B5-CD01DA0FDEBD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4" creationId="{6DE28BA5-B027-4364-AC89-B5BC9C695715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5" creationId="{317FF604-6637-4F7A-858B-4B0781E02970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6" creationId="{E473797B-C6F4-4C5A-968B-69D7F8CA018A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7" creationId="{B33C34EB-E9D9-4346-AC04-F06AD035B07E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8" creationId="{94200439-E74F-456C-ACF1-296F1BEC4BFB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19" creationId="{37DA6D4C-D281-4E46-9448-9E97C3DF2389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0" creationId="{DC6FDB63-3DBA-4A78-8DF0-C59A4A01B9F4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1" creationId="{EB240C8C-384D-4E2A-980B-C8D71FECA8D4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2" creationId="{81EB809E-3727-4445-B7C9-76812D932C49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3" creationId="{92573BBF-E147-47C5-A829-254508449B61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4" creationId="{3787E58B-7BFF-4B9E-B2D1-1496E0255606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25" creationId="{67091BA8-4F4E-447D-B0E9-6870CEB01895}"/>
          </ac:spMkLst>
        </pc:spChg>
        <pc:spChg chg="del">
          <ac:chgData name="Helene Vinknes" userId="123a1b19-8723-4712-977e-1baf31a5bcd8" providerId="ADAL" clId="{7B5CE1E8-BAD7-4467-8D55-CE48E174C9F3}" dt="2020-08-26T08:50:26.770" v="308" actId="478"/>
          <ac:spMkLst>
            <pc:docMk/>
            <pc:sldMk cId="2320418172" sldId="403"/>
            <ac:spMk id="30" creationId="{E9974229-CFED-4DB2-A942-8E2679B8A8BC}"/>
          </ac:spMkLst>
        </pc:spChg>
        <pc:picChg chg="del">
          <ac:chgData name="Helene Vinknes" userId="123a1b19-8723-4712-977e-1baf31a5bcd8" providerId="ADAL" clId="{7B5CE1E8-BAD7-4467-8D55-CE48E174C9F3}" dt="2020-08-26T08:50:26.770" v="308" actId="478"/>
          <ac:picMkLst>
            <pc:docMk/>
            <pc:sldMk cId="2320418172" sldId="403"/>
            <ac:picMk id="10" creationId="{7316D3B6-3DBE-4A03-A786-4FFE5B3E1F8C}"/>
          </ac:picMkLst>
        </pc:picChg>
        <pc:picChg chg="del">
          <ac:chgData name="Helene Vinknes" userId="123a1b19-8723-4712-977e-1baf31a5bcd8" providerId="ADAL" clId="{7B5CE1E8-BAD7-4467-8D55-CE48E174C9F3}" dt="2020-08-26T08:50:26.770" v="308" actId="478"/>
          <ac:picMkLst>
            <pc:docMk/>
            <pc:sldMk cId="2320418172" sldId="403"/>
            <ac:picMk id="12" creationId="{015F521F-A6EC-4B5E-9D92-090E1AB3FFFD}"/>
          </ac:picMkLst>
        </pc:picChg>
        <pc:picChg chg="del">
          <ac:chgData name="Helene Vinknes" userId="123a1b19-8723-4712-977e-1baf31a5bcd8" providerId="ADAL" clId="{7B5CE1E8-BAD7-4467-8D55-CE48E174C9F3}" dt="2020-08-26T08:50:26.770" v="308" actId="478"/>
          <ac:picMkLst>
            <pc:docMk/>
            <pc:sldMk cId="2320418172" sldId="403"/>
            <ac:picMk id="14" creationId="{12722C1A-3D32-4D50-92FD-459EA9A29D72}"/>
          </ac:picMkLst>
        </pc:picChg>
        <pc:picChg chg="del">
          <ac:chgData name="Helene Vinknes" userId="123a1b19-8723-4712-977e-1baf31a5bcd8" providerId="ADAL" clId="{7B5CE1E8-BAD7-4467-8D55-CE48E174C9F3}" dt="2020-08-26T08:50:26.770" v="308" actId="478"/>
          <ac:picMkLst>
            <pc:docMk/>
            <pc:sldMk cId="2320418172" sldId="403"/>
            <ac:picMk id="16" creationId="{87AF0FBF-1A1E-4EB7-9CE5-CDD200EEEFA6}"/>
          </ac:picMkLst>
        </pc:picChg>
        <pc:picChg chg="del">
          <ac:chgData name="Helene Vinknes" userId="123a1b19-8723-4712-977e-1baf31a5bcd8" providerId="ADAL" clId="{7B5CE1E8-BAD7-4467-8D55-CE48E174C9F3}" dt="2020-08-26T08:50:26.770" v="308" actId="478"/>
          <ac:picMkLst>
            <pc:docMk/>
            <pc:sldMk cId="2320418172" sldId="403"/>
            <ac:picMk id="18" creationId="{275E2FEB-B932-4A10-9891-8412EDEFA87B}"/>
          </ac:picMkLst>
        </pc:picChg>
        <pc:picChg chg="add mod">
          <ac:chgData name="Helene Vinknes" userId="123a1b19-8723-4712-977e-1baf31a5bcd8" providerId="ADAL" clId="{7B5CE1E8-BAD7-4467-8D55-CE48E174C9F3}" dt="2020-08-26T09:35:11.914" v="1321" actId="1076"/>
          <ac:picMkLst>
            <pc:docMk/>
            <pc:sldMk cId="2320418172" sldId="403"/>
            <ac:picMk id="26" creationId="{3757C2B5-30B7-4A5E-A5DC-25621236F111}"/>
          </ac:picMkLst>
        </pc:picChg>
      </pc:sldChg>
      <pc:sldChg chg="addSp delSp modSp add modTransition delAnim modAnim modNotesTx">
        <pc:chgData name="Helene Vinknes" userId="123a1b19-8723-4712-977e-1baf31a5bcd8" providerId="ADAL" clId="{7B5CE1E8-BAD7-4467-8D55-CE48E174C9F3}" dt="2020-08-31T08:34:40.200" v="2601" actId="20577"/>
        <pc:sldMkLst>
          <pc:docMk/>
          <pc:sldMk cId="2978597489" sldId="404"/>
        </pc:sldMkLst>
        <pc:spChg chg="mod">
          <ac:chgData name="Helene Vinknes" userId="123a1b19-8723-4712-977e-1baf31a5bcd8" providerId="ADAL" clId="{7B5CE1E8-BAD7-4467-8D55-CE48E174C9F3}" dt="2020-08-26T09:38:14.614" v="1351" actId="20577"/>
          <ac:spMkLst>
            <pc:docMk/>
            <pc:sldMk cId="2978597489" sldId="404"/>
            <ac:spMk id="2" creationId="{AA034791-4FCC-4041-97B5-CD01DA0FDEBD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4" creationId="{6DE28BA5-B027-4364-AC89-B5BC9C695715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5" creationId="{317FF604-6637-4F7A-858B-4B0781E02970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6" creationId="{E473797B-C6F4-4C5A-968B-69D7F8CA018A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7" creationId="{B33C34EB-E9D9-4346-AC04-F06AD035B07E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8" creationId="{94200439-E74F-456C-ACF1-296F1BEC4BFB}"/>
          </ac:spMkLst>
        </pc:spChg>
        <pc:spChg chg="add del mod ord">
          <ac:chgData name="Helene Vinknes" userId="123a1b19-8723-4712-977e-1baf31a5bcd8" providerId="ADAL" clId="{7B5CE1E8-BAD7-4467-8D55-CE48E174C9F3}" dt="2020-08-31T08:20:52.153" v="1465" actId="478"/>
          <ac:spMkLst>
            <pc:docMk/>
            <pc:sldMk cId="2978597489" sldId="404"/>
            <ac:spMk id="11" creationId="{B09C6E21-FBD0-4266-B66B-A4FF6CFDCB9C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19" creationId="{37DA6D4C-D281-4E46-9448-9E97C3DF2389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0" creationId="{DC6FDB63-3DBA-4A78-8DF0-C59A4A01B9F4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1" creationId="{EB240C8C-384D-4E2A-980B-C8D71FECA8D4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2" creationId="{81EB809E-3727-4445-B7C9-76812D932C49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3" creationId="{92573BBF-E147-47C5-A829-254508449B61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4" creationId="{3787E58B-7BFF-4B9E-B2D1-1496E0255606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25" creationId="{67091BA8-4F4E-447D-B0E9-6870CEB01895}"/>
          </ac:spMkLst>
        </pc:spChg>
        <pc:spChg chg="add del">
          <ac:chgData name="Helene Vinknes" userId="123a1b19-8723-4712-977e-1baf31a5bcd8" providerId="ADAL" clId="{7B5CE1E8-BAD7-4467-8D55-CE48E174C9F3}" dt="2020-08-26T08:49:48.827" v="304"/>
          <ac:spMkLst>
            <pc:docMk/>
            <pc:sldMk cId="2978597489" sldId="404"/>
            <ac:spMk id="26" creationId="{67B0B7AC-0A93-4FE6-9B6C-C66F867F88AC}"/>
          </ac:spMkLst>
        </pc:spChg>
        <pc:spChg chg="mod">
          <ac:chgData name="Helene Vinknes" userId="123a1b19-8723-4712-977e-1baf31a5bcd8" providerId="ADAL" clId="{7B5CE1E8-BAD7-4467-8D55-CE48E174C9F3}" dt="2020-08-31T08:14:27.275" v="1395" actId="164"/>
          <ac:spMkLst>
            <pc:docMk/>
            <pc:sldMk cId="2978597489" sldId="404"/>
            <ac:spMk id="30" creationId="{E9974229-CFED-4DB2-A942-8E2679B8A8BC}"/>
          </ac:spMkLst>
        </pc:spChg>
        <pc:grpChg chg="add mod">
          <ac:chgData name="Helene Vinknes" userId="123a1b19-8723-4712-977e-1baf31a5bcd8" providerId="ADAL" clId="{7B5CE1E8-BAD7-4467-8D55-CE48E174C9F3}" dt="2020-08-31T08:14:27.275" v="1395" actId="164"/>
          <ac:grpSpMkLst>
            <pc:docMk/>
            <pc:sldMk cId="2978597489" sldId="404"/>
            <ac:grpSpMk id="9" creationId="{B0F43AF8-69A7-47A7-9589-15768B0D570D}"/>
          </ac:grpSpMkLst>
        </pc:grpChg>
        <pc:grpChg chg="add del mod">
          <ac:chgData name="Helene Vinknes" userId="123a1b19-8723-4712-977e-1baf31a5bcd8" providerId="ADAL" clId="{7B5CE1E8-BAD7-4467-8D55-CE48E174C9F3}" dt="2020-08-31T08:20:50.590" v="1464" actId="478"/>
          <ac:grpSpMkLst>
            <pc:docMk/>
            <pc:sldMk cId="2978597489" sldId="404"/>
            <ac:grpSpMk id="26" creationId="{A8133F19-3843-4EF5-B152-3BF436915B49}"/>
          </ac:grpSpMkLst>
        </pc:grpChg>
        <pc:picChg chg="add del mod">
          <ac:chgData name="Helene Vinknes" userId="123a1b19-8723-4712-977e-1baf31a5bcd8" providerId="ADAL" clId="{7B5CE1E8-BAD7-4467-8D55-CE48E174C9F3}" dt="2020-08-31T08:09:20.841" v="1393" actId="478"/>
          <ac:picMkLst>
            <pc:docMk/>
            <pc:sldMk cId="2978597489" sldId="404"/>
            <ac:picMk id="3" creationId="{47BD9D18-00FF-4BEF-A197-C2AFCB149713}"/>
          </ac:picMkLst>
        </pc:picChg>
        <pc:picChg chg="mod">
          <ac:chgData name="Helene Vinknes" userId="123a1b19-8723-4712-977e-1baf31a5bcd8" providerId="ADAL" clId="{7B5CE1E8-BAD7-4467-8D55-CE48E174C9F3}" dt="2020-08-31T08:14:27.275" v="1395" actId="164"/>
          <ac:picMkLst>
            <pc:docMk/>
            <pc:sldMk cId="2978597489" sldId="404"/>
            <ac:picMk id="10" creationId="{7316D3B6-3DBE-4A03-A786-4FFE5B3E1F8C}"/>
          </ac:picMkLst>
        </pc:picChg>
        <pc:picChg chg="mod">
          <ac:chgData name="Helene Vinknes" userId="123a1b19-8723-4712-977e-1baf31a5bcd8" providerId="ADAL" clId="{7B5CE1E8-BAD7-4467-8D55-CE48E174C9F3}" dt="2020-08-31T08:14:27.275" v="1395" actId="164"/>
          <ac:picMkLst>
            <pc:docMk/>
            <pc:sldMk cId="2978597489" sldId="404"/>
            <ac:picMk id="12" creationId="{015F521F-A6EC-4B5E-9D92-090E1AB3FFFD}"/>
          </ac:picMkLst>
        </pc:picChg>
        <pc:picChg chg="mod">
          <ac:chgData name="Helene Vinknes" userId="123a1b19-8723-4712-977e-1baf31a5bcd8" providerId="ADAL" clId="{7B5CE1E8-BAD7-4467-8D55-CE48E174C9F3}" dt="2020-08-31T08:14:27.275" v="1395" actId="164"/>
          <ac:picMkLst>
            <pc:docMk/>
            <pc:sldMk cId="2978597489" sldId="404"/>
            <ac:picMk id="14" creationId="{12722C1A-3D32-4D50-92FD-459EA9A29D72}"/>
          </ac:picMkLst>
        </pc:picChg>
        <pc:picChg chg="mod">
          <ac:chgData name="Helene Vinknes" userId="123a1b19-8723-4712-977e-1baf31a5bcd8" providerId="ADAL" clId="{7B5CE1E8-BAD7-4467-8D55-CE48E174C9F3}" dt="2020-08-31T08:14:27.275" v="1395" actId="164"/>
          <ac:picMkLst>
            <pc:docMk/>
            <pc:sldMk cId="2978597489" sldId="404"/>
            <ac:picMk id="16" creationId="{87AF0FBF-1A1E-4EB7-9CE5-CDD200EEEFA6}"/>
          </ac:picMkLst>
        </pc:picChg>
        <pc:picChg chg="mod">
          <ac:chgData name="Helene Vinknes" userId="123a1b19-8723-4712-977e-1baf31a5bcd8" providerId="ADAL" clId="{7B5CE1E8-BAD7-4467-8D55-CE48E174C9F3}" dt="2020-08-31T08:14:27.275" v="1395" actId="164"/>
          <ac:picMkLst>
            <pc:docMk/>
            <pc:sldMk cId="2978597489" sldId="404"/>
            <ac:picMk id="18" creationId="{275E2FEB-B932-4A10-9891-8412EDEFA87B}"/>
          </ac:picMkLst>
        </pc:picChg>
      </pc:sldChg>
      <pc:sldChg chg="add del">
        <pc:chgData name="Helene Vinknes" userId="123a1b19-8723-4712-977e-1baf31a5bcd8" providerId="ADAL" clId="{7B5CE1E8-BAD7-4467-8D55-CE48E174C9F3}" dt="2020-08-26T08:48:49.077" v="300" actId="2696"/>
        <pc:sldMkLst>
          <pc:docMk/>
          <pc:sldMk cId="187196762" sldId="405"/>
        </pc:sldMkLst>
      </pc:sldChg>
      <pc:sldChg chg="modSp add modNotesTx">
        <pc:chgData name="Helene Vinknes" userId="123a1b19-8723-4712-977e-1baf31a5bcd8" providerId="ADAL" clId="{7B5CE1E8-BAD7-4467-8D55-CE48E174C9F3}" dt="2020-08-31T08:31:55.428" v="2318" actId="20577"/>
        <pc:sldMkLst>
          <pc:docMk/>
          <pc:sldMk cId="640211837" sldId="405"/>
        </pc:sldMkLst>
        <pc:spChg chg="mod">
          <ac:chgData name="Helene Vinknes" userId="123a1b19-8723-4712-977e-1baf31a5bcd8" providerId="ADAL" clId="{7B5CE1E8-BAD7-4467-8D55-CE48E174C9F3}" dt="2020-08-31T08:31:55.428" v="2318" actId="20577"/>
          <ac:spMkLst>
            <pc:docMk/>
            <pc:sldMk cId="640211837" sldId="405"/>
            <ac:spMk id="2" creationId="{AA034791-4FCC-4041-97B5-CD01DA0FDEBD}"/>
          </ac:spMkLst>
        </pc:spChg>
        <pc:spChg chg="mod">
          <ac:chgData name="Helene Vinknes" userId="123a1b19-8723-4712-977e-1baf31a5bcd8" providerId="ADAL" clId="{7B5CE1E8-BAD7-4467-8D55-CE48E174C9F3}" dt="2020-08-31T08:17:10.377" v="1412" actId="20577"/>
          <ac:spMkLst>
            <pc:docMk/>
            <pc:sldMk cId="640211837" sldId="405"/>
            <ac:spMk id="30" creationId="{E9974229-CFED-4DB2-A942-8E2679B8A8BC}"/>
          </ac:spMkLst>
        </pc:spChg>
      </pc:sldChg>
      <pc:sldMasterChg chg="delSldLayout modSldLayout">
        <pc:chgData name="Helene Vinknes" userId="123a1b19-8723-4712-977e-1baf31a5bcd8" providerId="ADAL" clId="{7B5CE1E8-BAD7-4467-8D55-CE48E174C9F3}" dt="2020-08-26T09:34:31.431" v="1320" actId="2696"/>
        <pc:sldMasterMkLst>
          <pc:docMk/>
          <pc:sldMasterMk cId="2735740066" sldId="2147484693"/>
        </pc:sldMasterMkLst>
        <pc:sldLayoutChg chg="del">
          <pc:chgData name="Helene Vinknes" userId="123a1b19-8723-4712-977e-1baf31a5bcd8" providerId="ADAL" clId="{7B5CE1E8-BAD7-4467-8D55-CE48E174C9F3}" dt="2020-08-26T09:34:01.158" v="1314" actId="2696"/>
          <pc:sldLayoutMkLst>
            <pc:docMk/>
            <pc:sldMasterMk cId="2735740066" sldId="2147484693"/>
            <pc:sldLayoutMk cId="2087726987" sldId="2147484696"/>
          </pc:sldLayoutMkLst>
        </pc:sldLayoutChg>
        <pc:sldLayoutChg chg="del">
          <pc:chgData name="Helene Vinknes" userId="123a1b19-8723-4712-977e-1baf31a5bcd8" providerId="ADAL" clId="{7B5CE1E8-BAD7-4467-8D55-CE48E174C9F3}" dt="2020-08-26T09:34:03.341" v="1315" actId="2696"/>
          <pc:sldLayoutMkLst>
            <pc:docMk/>
            <pc:sldMasterMk cId="2735740066" sldId="2147484693"/>
            <pc:sldLayoutMk cId="58732698" sldId="2147484697"/>
          </pc:sldLayoutMkLst>
        </pc:sldLayoutChg>
        <pc:sldLayoutChg chg="del">
          <pc:chgData name="Helene Vinknes" userId="123a1b19-8723-4712-977e-1baf31a5bcd8" providerId="ADAL" clId="{7B5CE1E8-BAD7-4467-8D55-CE48E174C9F3}" dt="2020-08-26T09:34:07.074" v="1317" actId="2696"/>
          <pc:sldLayoutMkLst>
            <pc:docMk/>
            <pc:sldMasterMk cId="2735740066" sldId="2147484693"/>
            <pc:sldLayoutMk cId="4096470809" sldId="2147484698"/>
          </pc:sldLayoutMkLst>
        </pc:sldLayoutChg>
        <pc:sldLayoutChg chg="del">
          <pc:chgData name="Helene Vinknes" userId="123a1b19-8723-4712-977e-1baf31a5bcd8" providerId="ADAL" clId="{7B5CE1E8-BAD7-4467-8D55-CE48E174C9F3}" dt="2020-08-26T09:34:09.612" v="1318" actId="2696"/>
          <pc:sldLayoutMkLst>
            <pc:docMk/>
            <pc:sldMasterMk cId="2735740066" sldId="2147484693"/>
            <pc:sldLayoutMk cId="3821002702" sldId="2147484716"/>
          </pc:sldLayoutMkLst>
        </pc:sldLayoutChg>
        <pc:sldLayoutChg chg="del">
          <pc:chgData name="Helene Vinknes" userId="123a1b19-8723-4712-977e-1baf31a5bcd8" providerId="ADAL" clId="{7B5CE1E8-BAD7-4467-8D55-CE48E174C9F3}" dt="2020-08-26T09:34:22.111" v="1319" actId="2696"/>
          <pc:sldLayoutMkLst>
            <pc:docMk/>
            <pc:sldMasterMk cId="2735740066" sldId="2147484693"/>
            <pc:sldLayoutMk cId="1250442851" sldId="2147484753"/>
          </pc:sldLayoutMkLst>
        </pc:sldLayoutChg>
        <pc:sldLayoutChg chg="del">
          <pc:chgData name="Helene Vinknes" userId="123a1b19-8723-4712-977e-1baf31a5bcd8" providerId="ADAL" clId="{7B5CE1E8-BAD7-4467-8D55-CE48E174C9F3}" dt="2020-08-26T09:34:31.431" v="1320" actId="2696"/>
          <pc:sldLayoutMkLst>
            <pc:docMk/>
            <pc:sldMasterMk cId="2735740066" sldId="2147484693"/>
            <pc:sldLayoutMk cId="2997511160" sldId="2147484754"/>
          </pc:sldLayoutMkLst>
        </pc:sldLayoutChg>
        <pc:sldLayoutChg chg="del">
          <pc:chgData name="Helene Vinknes" userId="123a1b19-8723-4712-977e-1baf31a5bcd8" providerId="ADAL" clId="{7B5CE1E8-BAD7-4467-8D55-CE48E174C9F3}" dt="2020-08-26T09:34:05.202" v="1316" actId="2696"/>
          <pc:sldLayoutMkLst>
            <pc:docMk/>
            <pc:sldMasterMk cId="2735740066" sldId="2147484693"/>
            <pc:sldLayoutMk cId="2974283263" sldId="2147484755"/>
          </pc:sldLayoutMkLst>
        </pc:sldLayoutChg>
        <pc:sldLayoutChg chg="del">
          <pc:chgData name="Helene Vinknes" userId="123a1b19-8723-4712-977e-1baf31a5bcd8" providerId="ADAL" clId="{7B5CE1E8-BAD7-4467-8D55-CE48E174C9F3}" dt="2020-08-26T08:51:04.442" v="331" actId="2696"/>
          <pc:sldLayoutMkLst>
            <pc:docMk/>
            <pc:sldMasterMk cId="2735740066" sldId="2147484693"/>
            <pc:sldLayoutMk cId="2183646546" sldId="2147484761"/>
          </pc:sldLayoutMkLst>
        </pc:sldLayoutChg>
        <pc:sldLayoutChg chg="del">
          <pc:chgData name="Helene Vinknes" userId="123a1b19-8723-4712-977e-1baf31a5bcd8" providerId="ADAL" clId="{7B5CE1E8-BAD7-4467-8D55-CE48E174C9F3}" dt="2020-08-26T08:44:18.160" v="195" actId="2696"/>
          <pc:sldLayoutMkLst>
            <pc:docMk/>
            <pc:sldMasterMk cId="2735740066" sldId="2147484693"/>
            <pc:sldLayoutMk cId="3761285008" sldId="2147484762"/>
          </pc:sldLayoutMkLst>
        </pc:sldLayoutChg>
        <pc:sldLayoutChg chg="delSp modSp">
          <pc:chgData name="Helene Vinknes" userId="123a1b19-8723-4712-977e-1baf31a5bcd8" providerId="ADAL" clId="{7B5CE1E8-BAD7-4467-8D55-CE48E174C9F3}" dt="2020-08-26T09:12:32.776" v="792" actId="478"/>
          <pc:sldLayoutMkLst>
            <pc:docMk/>
            <pc:sldMasterMk cId="2735740066" sldId="2147484693"/>
            <pc:sldLayoutMk cId="3528236945" sldId="2147484763"/>
          </pc:sldLayoutMkLst>
          <pc:spChg chg="del mod">
            <ac:chgData name="Helene Vinknes" userId="123a1b19-8723-4712-977e-1baf31a5bcd8" providerId="ADAL" clId="{7B5CE1E8-BAD7-4467-8D55-CE48E174C9F3}" dt="2020-08-26T09:12:32.776" v="792" actId="478"/>
            <ac:spMkLst>
              <pc:docMk/>
              <pc:sldMasterMk cId="2735740066" sldId="2147484693"/>
              <pc:sldLayoutMk cId="3528236945" sldId="2147484763"/>
              <ac:spMk id="4" creationId="{2F0F179E-A56D-2D49-B80A-8791E0914FD3}"/>
            </ac:spMkLst>
          </pc:spChg>
        </pc:sldLayoutChg>
      </pc:sldMasterChg>
    </pc:docChg>
  </pc:docChgLst>
  <pc:docChgLst>
    <pc:chgData name="Helene Vinknes" userId="S::helene@miljofyrtarn.no::123a1b19-8723-4712-977e-1baf31a5bcd8" providerId="AD" clId="Web-{CD430E64-996E-9FD4-54C2-9846A2BD7506}"/>
    <pc:docChg chg="modSld">
      <pc:chgData name="Helene Vinknes" userId="S::helene@miljofyrtarn.no::123a1b19-8723-4712-977e-1baf31a5bcd8" providerId="AD" clId="Web-{CD430E64-996E-9FD4-54C2-9846A2BD7506}" dt="2020-08-26T12:54:51.152" v="3" actId="20577"/>
      <pc:docMkLst>
        <pc:docMk/>
      </pc:docMkLst>
      <pc:sldChg chg="modSp">
        <pc:chgData name="Helene Vinknes" userId="S::helene@miljofyrtarn.no::123a1b19-8723-4712-977e-1baf31a5bcd8" providerId="AD" clId="Web-{CD430E64-996E-9FD4-54C2-9846A2BD7506}" dt="2020-08-26T12:54:51.152" v="2" actId="20577"/>
        <pc:sldMkLst>
          <pc:docMk/>
          <pc:sldMk cId="81865785" sldId="258"/>
        </pc:sldMkLst>
        <pc:spChg chg="mod">
          <ac:chgData name="Helene Vinknes" userId="S::helene@miljofyrtarn.no::123a1b19-8723-4712-977e-1baf31a5bcd8" providerId="AD" clId="Web-{CD430E64-996E-9FD4-54C2-9846A2BD7506}" dt="2020-08-26T12:54:51.152" v="2" actId="20577"/>
          <ac:spMkLst>
            <pc:docMk/>
            <pc:sldMk cId="81865785" sldId="258"/>
            <ac:spMk id="30" creationId="{E9974229-CFED-4DB2-A942-8E2679B8A8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EC30128-3541-5942-A312-048D79D9B453}" type="datetimeFigureOut">
              <a:rPr lang="nb-NO"/>
              <a:pPr/>
              <a:t>31.08.2020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59EA92F-2DBD-4549-B82D-02472329610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2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C0B9D17-1AFA-EE47-95FE-1FD2366D8172}" type="datetimeFigureOut">
              <a:rPr lang="nb-NO"/>
              <a:pPr/>
              <a:t>31.08.2020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D241954-2B5A-4C43-B617-19FF91C1E3F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4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jofyrtarn.no/miljotip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7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Med et smart verktøy for miljøledelse får du hjelp til å gjennomgå alle rutinene i virksomheten. Med det vil du oppnå en mer lønnsom drift – og du kan spare utgifter på avfallsreduksjon, lavere energiforbruk og smarte transportløsninger.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54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/>
              <a:t>Miljøfyrtårn er anerkjent ved offentlige anskaffelser i Norge og Europa.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/>
              <a:t>Det er enkelt å dokumentere virksomhetens miljøarbeid.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/>
              <a:t>Kvalifiserer virksomheten til å delta i flere anbud.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baseline="0"/>
              <a:t>Det offentlige kjøper inn mange milliarder hvert år, og ha tatt grep for å fremme klimavennlige innkjøp. Blant annet ny </a:t>
            </a:r>
            <a:r>
              <a:rPr lang="nb-NO" baseline="0" err="1"/>
              <a:t>storrtingsmelding</a:t>
            </a:r>
            <a:r>
              <a:rPr lang="nb-NO" baseline="0"/>
              <a:t> som sier at man skal etterspørre miljøledelsessystem i bedrifter man kjøper fra. Dere leverer kanskje ikke til det offentlige, men tenk på innkjøpsansvaret som også ligger hos private bedrifter. </a:t>
            </a:r>
          </a:p>
          <a:p>
            <a:endParaRPr lang="nb-NO" baseline="0"/>
          </a:p>
          <a:p>
            <a:r>
              <a:rPr lang="nb-NO" baseline="0"/>
              <a:t>HUSK Å ETTERSPØRRE MILJØLEDELSE HOS LEVERANDØRENE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1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Som Miljøfyrtårn bygger du en meningsfull merkevare som møter forbrukerens forventninger til etikk, ansvarlighet, 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bærekraft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 og lønnsomhet. Du viser at du driver en fremtidsrettet virksomhet, og etterlever viktige verdier i samfunnet. Samtidig sørger du for å </a:t>
            </a:r>
            <a:r>
              <a:rPr lang="nb-NO" sz="1200"/>
              <a:t>bli </a:t>
            </a:r>
            <a:r>
              <a:rPr lang="nb-NO" sz="1200" b="1"/>
              <a:t>et</a:t>
            </a:r>
            <a:r>
              <a:rPr lang="nb-NO" sz="1200" b="1" baseline="0"/>
              <a:t> mer attraktivt sted å jobbe. </a:t>
            </a:r>
            <a:endParaRPr lang="nb-NO" sz="1200" b="1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baseline="0"/>
              <a:t>Mange er stolte over å jobbe i en Miljøfyrtårn-bedrift, en merkevare med et innhold som er lett gjenkjennbart.</a:t>
            </a:r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Miljøfyrtårn hjelper deg å få på plass gode rutiner for HMS og arbeidsmiljø. Miljøfyrtårn-sertifiserte virksomheter har derfor signifikant lavere sykefravær enn gjennomsnittet. </a:t>
            </a: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45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Når dere er blitt sertifisert som Miljøfyrtårn er det på tide å feire dere selv og spre budskapet!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Med et synlig bevis på at virksomheten tar aktivt miljø- og samfunnsansvar, og bidrar til grønn omstilling,</a:t>
            </a:r>
            <a:b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kan dere stolt 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vise frem at dere er et Miljøfyrtårn – og bidra til å inspirere og trekke flere i grønn retning!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Hvordan skal dere synliggjøre sertifiseringen og formidle miljøengasjementet deres? </a:t>
            </a: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Tips her: https://www.miljofyrtarn.no/virksomhet/sertifisering/profilering/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94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Miljøfyrtårn gir virksomheter gode forutsetninger for å bidra til flere av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bærekraftsmålene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. </a:t>
            </a:r>
            <a:b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Miljøfyrtårn er først og fremst et verktøy for 8 av de 17 målene.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Virksomheter som velger å implementere og aktivt bruke </a:t>
            </a:r>
            <a:r>
              <a:rPr lang="nb-NO" dirty="0" err="1"/>
              <a:t>Miljøfyrtårns</a:t>
            </a:r>
            <a:r>
              <a:rPr lang="nb-NO" dirty="0"/>
              <a:t> miljøledelsessystem er i stor grad med å bidra til en bærekraftig utvikling. Den endelige effekten vil være avhengig av virksomhetens evne og vilje til å bruke systemet og gjennomføre forbedringer.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Analysen bygger på </a:t>
            </a:r>
            <a:r>
              <a:rPr lang="nb-NO" sz="1200" b="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Miljøfyrtårns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egen faglige vurdering basert på </a:t>
            </a:r>
            <a:r>
              <a:rPr lang="nb-NO" sz="1200" b="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Future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Fit-rammerverket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. </a:t>
            </a:r>
            <a:b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Les mer her: https://www.miljofyrtarn.no/virksomhet/om-oss/fns-baerekraftsmal/ </a:t>
            </a:r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63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ＭＳ Ｐゴシック"/>
                <a:cs typeface="Calibri"/>
              </a:rPr>
              <a:t>Fortell hvordan din virksomhet startet opp sertifiseringsprosessen (enten ved kurs eller med rådgiving fra konsulent).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ＭＳ Ｐゴシック"/>
                <a:cs typeface="Calibri"/>
              </a:rPr>
              <a:t>Hvorfor valgte dere å bli sertifisert som Miljøfyrtårn.</a:t>
            </a:r>
          </a:p>
          <a:p>
            <a:r>
              <a:rPr lang="nb-NO" dirty="0">
                <a:ea typeface="ＭＳ Ｐゴシック"/>
                <a:cs typeface="Calibri"/>
              </a:rPr>
              <a:t>Hva slags fremdriftsplan har dere lagt. Evt. tidsbruk og interne ressurser som er satt av til å jobbe med </a:t>
            </a:r>
            <a:r>
              <a:rPr lang="nb-NO" dirty="0" err="1">
                <a:ea typeface="ＭＳ Ｐゴシック"/>
                <a:cs typeface="Calibri"/>
              </a:rPr>
              <a:t>sertifiering</a:t>
            </a:r>
            <a:r>
              <a:rPr lang="nb-NO" dirty="0">
                <a:ea typeface="ＭＳ Ｐゴシック"/>
                <a:cs typeface="Calibri"/>
              </a:rPr>
              <a:t>. </a:t>
            </a:r>
          </a:p>
          <a:p>
            <a:r>
              <a:rPr lang="nb-NO" dirty="0">
                <a:ea typeface="ＭＳ Ｐゴシック"/>
                <a:cs typeface="Calibri"/>
              </a:rPr>
              <a:t>Hvem er </a:t>
            </a:r>
            <a:r>
              <a:rPr lang="nb-NO" dirty="0" err="1">
                <a:ea typeface="ＭＳ Ｐゴシック"/>
                <a:cs typeface="Calibri"/>
              </a:rPr>
              <a:t>Miljøfyrtårnasvarlig</a:t>
            </a:r>
            <a:r>
              <a:rPr lang="nb-NO" dirty="0">
                <a:ea typeface="ＭＳ Ｐゴシック"/>
                <a:cs typeface="Calibri"/>
              </a:rPr>
              <a:t> i bedriften / hvem er konsulent.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65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Fortell om hvordan dere vil jobbe med å oppfylle kriteriene.</a:t>
            </a:r>
          </a:p>
          <a:p>
            <a:r>
              <a:rPr lang="nb-NO" dirty="0"/>
              <a:t>Hva må gjøres / Hva skal gjøres. Hvilke utfordringer og muligheter ser dere her?</a:t>
            </a:r>
          </a:p>
          <a:p>
            <a:r>
              <a:rPr lang="nb-NO" dirty="0"/>
              <a:t>Hvilke bransjekriterier er evt. gjeldende for dere.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52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opplevde dere sertifiseringsmøtet / hvilke tilbakemeldinger fikk dere. </a:t>
            </a:r>
          </a:p>
          <a:p>
            <a:r>
              <a:rPr lang="nb-NO" dirty="0"/>
              <a:t>Evt. hva forventere dere av et kommende sertifiseringsmøtet / hva må på plass før sertifisering. </a:t>
            </a:r>
          </a:p>
          <a:p>
            <a:r>
              <a:rPr lang="nb-NO" dirty="0"/>
              <a:t>Hvordan skal dere ferier/markere en godkjenning.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53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planen videre? </a:t>
            </a:r>
          </a:p>
          <a:p>
            <a:r>
              <a:rPr lang="nb-NO" dirty="0"/>
              <a:t>Hvordan skal dere jobbe med kontinuerlig forbedring?</a:t>
            </a:r>
          </a:p>
          <a:p>
            <a:r>
              <a:rPr lang="nb-NO" dirty="0"/>
              <a:t>Oppfordre gjerne ansatte til å engasjere seg og komme med forslag til tiltak/miljøtips. </a:t>
            </a:r>
          </a:p>
          <a:p>
            <a:r>
              <a:rPr lang="nb-NO" dirty="0"/>
              <a:t>Sjekk gjerne </a:t>
            </a:r>
            <a:r>
              <a:rPr lang="nb-NO" dirty="0" err="1"/>
              <a:t>Miljøfyrtårns</a:t>
            </a:r>
            <a:r>
              <a:rPr lang="nb-NO" dirty="0"/>
              <a:t> idebank: https://www.miljofyrtarn.no/miljotips/..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74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93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Med smarte og digitale verktøy kan du enkelt og effektivt iverksette bærekraftstiltak innen områder som </a:t>
            </a:r>
            <a:r>
              <a:rPr lang="nb-NO" sz="1200" b="0" i="1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arbeidsmiljø, avfallshåndtering, energibruk, innkjøp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og </a:t>
            </a:r>
            <a:r>
              <a:rPr lang="nb-NO" sz="1200" b="0" i="1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transport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. Du får gode råd og verktøy for å jobbe konkret med bærekraft. Du reduserer dine klimagassutslipp – og bidrar til en grønn fremtid. 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I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</a:t>
            </a:r>
            <a:r>
              <a:rPr lang="nb-NO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3"/>
              </a:rPr>
              <a:t>Miljøfyrtårns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3"/>
              </a:rPr>
              <a:t> idébank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kan du hente inspirasjon til nye tiltak, fra over 300 konkrete miljøtips fordelt på 80 bransjer.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1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Årlig klima- og miljørapporten er et smart styringsverktøy som gir god oversikt over dine miljøprestasjoner, og hjelp til å finne ut om pilene peker i riktig retning. </a:t>
            </a: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Miljøfyrtårn-virksomheter er forpliktet til å jobbe kontinuerlig med forbedring, og skal dokumentere sine miljøprestasjoner i årlig klima- og miljørapport innen 1. april hvert år.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Slik bruker du rapporten smart: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1. Mål effekten av miljøarbeidet</a:t>
            </a: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2. Se om utslippene reduseres</a:t>
            </a: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3. Ta ut relevante miljødata</a:t>
            </a: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4. Dykk dypere ned i statistikken</a:t>
            </a:r>
            <a:endParaRPr lang="nb-NO" sz="1200" b="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5. Sammenligne resultatene</a:t>
            </a: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6. Utforsk forbedringsmuligheter</a:t>
            </a:r>
          </a:p>
          <a:p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7. Del rapporten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41954-2B5A-4C43-B617-19FF91C1E3F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60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å - logo og mønster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EBEE648A-41FB-364E-83AB-17860EF1B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061831"/>
            <a:ext cx="11017250" cy="844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A0B022-176E-5643-855D-8DE160291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179888"/>
            <a:ext cx="11017250" cy="37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 (F.eks. Foredragsholder og dato)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587375" y="2268026"/>
            <a:ext cx="11017250" cy="6834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8DA4D8-1B55-1D4C-A4D9-E8B1358E2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845" y="322425"/>
            <a:ext cx="1152542" cy="9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venstre, bilde høyr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EE6664B-4C46-8641-9A21-8C087F5854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5016" y="1923962"/>
            <a:ext cx="4360182" cy="4308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solidFill>
                  <a:srgbClr val="1189D0"/>
                </a:solidFill>
                <a:latin typeface="Century Gothic" panose="020B0502020202020204" pitchFamily="34" charset="0"/>
              </a:defRPr>
            </a:lvl2pPr>
            <a:lvl3pPr>
              <a:defRPr sz="1700">
                <a:solidFill>
                  <a:srgbClr val="1189D0"/>
                </a:solidFill>
                <a:latin typeface="Century Gothic" panose="020B0502020202020204" pitchFamily="34" charset="0"/>
              </a:defRPr>
            </a:lvl3pPr>
            <a:lvl4pPr>
              <a:defRPr sz="1500">
                <a:solidFill>
                  <a:srgbClr val="1189D0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1189D0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Bilde/infografikk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596802" y="1928879"/>
            <a:ext cx="6421437" cy="4308409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7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54F5F4D-4C0B-2A4A-9756-C549832D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CA22DE8-572C-3A4F-A8CA-EDD03E4C3871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venstre, bilde høyr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EE6664B-4C46-8641-9A21-8C087F5854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solidFill>
                  <a:srgbClr val="1189D0"/>
                </a:solidFill>
                <a:latin typeface="Century Gothic" panose="020B0502020202020204" pitchFamily="34" charset="0"/>
              </a:defRPr>
            </a:lvl2pPr>
            <a:lvl3pPr>
              <a:defRPr sz="1700">
                <a:solidFill>
                  <a:srgbClr val="1189D0"/>
                </a:solidFill>
                <a:latin typeface="Century Gothic" panose="020B0502020202020204" pitchFamily="34" charset="0"/>
              </a:defRPr>
            </a:lvl3pPr>
            <a:lvl4pPr>
              <a:defRPr sz="1500">
                <a:solidFill>
                  <a:srgbClr val="1189D0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1189D0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Bilde/infografikk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CA22DE8-572C-3A4F-A8CA-EDD03E4C3871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98F203-E8A0-4025-A8AC-0C2A43850F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1350169"/>
            <a:ext cx="5265738" cy="4157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b-NO"/>
              <a:t>Klikk for å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94545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ler, 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596801" y="1935580"/>
            <a:ext cx="5391249" cy="350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6803" y="2427774"/>
            <a:ext cx="5391247" cy="38095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14052" y="1935580"/>
            <a:ext cx="5390573" cy="350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14052" y="2427774"/>
            <a:ext cx="5390573" cy="38095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8C2FD19-79BB-3745-90B1-43E6A43F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2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862D13E-B36F-8241-ADCA-BCEA1CBF9BE5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8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venstre, smal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998782" y="1928879"/>
            <a:ext cx="3605844" cy="4308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87376" y="1928879"/>
            <a:ext cx="7136198" cy="43084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/>
              <a:t>Bilde/infografikk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9FF340A-8C13-AD42-84BA-CCA62422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4CF9CED-9AA9-5347-9B87-4FD1B259E1A2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0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596802" y="1484314"/>
            <a:ext cx="11007823" cy="475297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11A7F18-7F60-8249-8E87-B27E095B7164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3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96802" y="1484312"/>
            <a:ext cx="11007823" cy="47529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38875B4-DBDD-F04A-B392-D6EEC0A86364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smal si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A3A4EC09-30DB-714C-A0CC-16E6758B66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96802" y="1493094"/>
            <a:ext cx="9558532" cy="474419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Bilde/infografikk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5B0B90E7-0078-C140-87E1-9F1DD6006C9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0372646" y="1493094"/>
            <a:ext cx="1222552" cy="474419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tekst i malen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21994F2-0DCD-B441-87C9-55E6C8E67F2F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3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73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, 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8A2770-5280-BD40-B193-34EDB771EA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82538"/>
                </a:solidFill>
              </a:defRPr>
            </a:lvl1pPr>
          </a:lstStyle>
          <a:p>
            <a:r>
              <a:rPr lang="nb-NO"/>
              <a:t>Velg «Sett inn» fra meny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3A1B3A8A-07D7-C94D-BE0B-EC7D4FA6ADC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7375" y="1650028"/>
            <a:ext cx="11017250" cy="45872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182538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59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øyre, 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8A2770-5280-BD40-B193-34EDB771EA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82538"/>
                </a:solidFill>
              </a:defRPr>
            </a:lvl1pPr>
          </a:lstStyle>
          <a:p>
            <a:r>
              <a:rPr lang="nb-NO"/>
              <a:t>Trykk på ikon eller «Sett inn» fra menyen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3A1B3A8A-07D7-C94D-BE0B-EC7D4FA6ADC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650028"/>
            <a:ext cx="5508625" cy="45872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182538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369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lått tall og blå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B34F03-81C8-B94C-97C0-848A2FC49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45844982-97F7-A944-8FA1-9EC4507BE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911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lå - logo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EBEE648A-41FB-364E-83AB-17860EF1B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061831"/>
            <a:ext cx="11017250" cy="844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A0B022-176E-5643-855D-8DE160291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179888"/>
            <a:ext cx="11017250" cy="37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 (F.eks. Foredragsholder og dato)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587375" y="2268026"/>
            <a:ext cx="11017250" cy="6834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8DA4D8-1B55-1D4C-A4D9-E8B1358E2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845" y="322425"/>
            <a:ext cx="1152542" cy="9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grønt tall og blå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B34F03-81C8-B94C-97C0-848A2FC49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45844982-97F7-A944-8FA1-9EC4507BE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0" b="1" i="0">
                <a:solidFill>
                  <a:srgbClr val="98C8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351292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. blå 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F3370D1-D042-6546-ACB6-E85570768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2FDBB-0948-9740-9C27-607FFE588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48201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665">
          <p15:clr>
            <a:srgbClr val="FBAE40"/>
          </p15:clr>
        </p15:guide>
        <p15:guide id="3" orient="horz" pos="36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. grønn tekst og blå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F3370D1-D042-6546-ACB6-E85570768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 b="1" i="0">
                <a:solidFill>
                  <a:srgbClr val="98C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2FDBB-0948-9740-9C27-607FFE588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228037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665">
          <p15:clr>
            <a:srgbClr val="FBAE40"/>
          </p15:clr>
        </p15:guide>
        <p15:guide id="3" orient="horz" pos="36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. grønn tekst og blå undertittel (ute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F3370D1-D042-6546-ACB6-E85570768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 b="1" i="0">
                <a:solidFill>
                  <a:srgbClr val="98C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2FDBB-0948-9740-9C27-607FFE588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284265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665">
          <p15:clr>
            <a:srgbClr val="FBAE40"/>
          </p15:clr>
        </p15:guide>
        <p15:guide id="3" orient="horz" pos="36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blå skrift og undertittel (ut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AAA5A65-8CCF-4842-92AF-981F40AA62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F229A9-719E-C74E-ABE7-5B5D6FAF5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2231928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7033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Sitat venstre, ståend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116FB84E-18CE-0640-8CE4-579AE3404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CE4442B4-831A-344B-BF91-FBAA2AB24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454" y="825014"/>
            <a:ext cx="5777446" cy="5086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Klikk for å redigere.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5FEA-6356-984D-9E51-E3CD705441A1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3" name="Bilde 2" descr="Et bilde som inneholder person, innendørs&#10;&#10;Beskrivelse som er generert med svært høy visshet">
            <a:extLst>
              <a:ext uri="{FF2B5EF4-FFF2-40B4-BE49-F238E27FC236}">
                <a16:creationId xmlns:a16="http://schemas.microsoft.com/office/drawing/2014/main" id="{8D346AA3-0B5F-43F6-B891-D7650CCDD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6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25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. Sitat venstre, ståend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116FB84E-18CE-0640-8CE4-579AE3404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CE4442B4-831A-344B-BF91-FBAA2AB24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258" y="833599"/>
            <a:ext cx="5707742" cy="5086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Klikk for å redigere.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5FEA-6356-984D-9E51-E3CD705441A1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" name="Bilde 3" descr="Et bilde som inneholder person, innendørs, vegg, mann&#10;&#10;Beskrivelse som er generert med svært høy visshet">
            <a:extLst>
              <a:ext uri="{FF2B5EF4-FFF2-40B4-BE49-F238E27FC236}">
                <a16:creationId xmlns:a16="http://schemas.microsoft.com/office/drawing/2014/main" id="{0A6B0BDA-C19A-43C0-9747-8A50F5C10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455" y="0"/>
            <a:ext cx="6196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25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Sitat venstre, ståend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116FB84E-18CE-0640-8CE4-579AE3404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CE4442B4-831A-344B-BF91-FBAA2AB24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074" y="816298"/>
            <a:ext cx="5789385" cy="5086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Klikk for å redigere.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5FEA-6356-984D-9E51-E3CD705441A1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7" name="Bilde 6" descr="Et bilde som inneholder innendørs, sitter&#10;&#10;Beskrivelse som er generert med svært høy visshet">
            <a:extLst>
              <a:ext uri="{FF2B5EF4-FFF2-40B4-BE49-F238E27FC236}">
                <a16:creationId xmlns:a16="http://schemas.microsoft.com/office/drawing/2014/main" id="{1046B28E-63CA-46BA-9ACE-32B9B269B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0"/>
          <a:stretch/>
        </p:blipFill>
        <p:spPr>
          <a:xfrm>
            <a:off x="6311900" y="0"/>
            <a:ext cx="58801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2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. Sitat venstre, ståend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116FB84E-18CE-0640-8CE4-579AE3404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CE4442B4-831A-344B-BF91-FBAA2AB24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758" y="816298"/>
            <a:ext cx="5733142" cy="5086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Klikk for å redigere.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C5FEA-6356-984D-9E51-E3CD705441A1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D68244-B3DA-4DCF-8C4B-E8D924F6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hvit - logo og møn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>
            <a:extLst>
              <a:ext uri="{FF2B5EF4-FFF2-40B4-BE49-F238E27FC236}">
                <a16:creationId xmlns:a16="http://schemas.microsoft.com/office/drawing/2014/main" id="{6FEDF459-2107-9243-8AB1-E037B40F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061831"/>
            <a:ext cx="11017250" cy="844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62C895-6763-FD4F-972F-CD4626999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179889"/>
            <a:ext cx="11017250" cy="422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 (F.eks. Foredragsholder og dato)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839BB51-EDDF-EA47-9EC1-A90458FD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268026"/>
            <a:ext cx="11017250" cy="6834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1825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5202633-6A89-1F4A-B346-B4B21392C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Bilde utfallende med tekst og logo. Velg sel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E5253C2-8311-274D-B2A9-B3339E8093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82538"/>
                </a:solidFill>
              </a:defRPr>
            </a:lvl1pPr>
          </a:lstStyle>
          <a:p>
            <a:r>
              <a:rPr lang="nb-NO"/>
              <a:t>Velg «Sett inn» fra meny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7C525B-D390-1E4C-AD22-BB10B88DC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334001"/>
            <a:ext cx="6565900" cy="431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E7931E3-01AD-A746-B602-CA0F230B3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6565900" cy="38313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 i="0">
                <a:solidFill>
                  <a:srgbClr val="1825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</a:t>
            </a:r>
            <a:br>
              <a:rPr lang="nb-NO" noProof="0"/>
            </a:br>
            <a:r>
              <a:rPr lang="nb-NO" noProof="0"/>
              <a:t>Klikk for å redigere farge.</a:t>
            </a:r>
          </a:p>
        </p:txBody>
      </p:sp>
    </p:spTree>
    <p:extLst>
      <p:ext uri="{BB962C8B-B14F-4D97-AF65-F5344CB8AC3E}">
        <p14:creationId xmlns:p14="http://schemas.microsoft.com/office/powerpoint/2010/main" val="4233695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. Bilde utfallende med tekst/sitat, avsender. Velg sel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47AE20B-DBAF-B347-BE8C-3400E1EFF9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182538"/>
                </a:solidFill>
              </a:defRPr>
            </a:lvl1pPr>
          </a:lstStyle>
          <a:p>
            <a:r>
              <a:rPr lang="nb-NO"/>
              <a:t>Velg «Sett inn» fra meny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E7931E3-01AD-A746-B602-CA0F230B3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4"/>
            <a:ext cx="10058400" cy="3323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rgbClr val="1825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 eller løpende tekst.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6FB722-5940-984C-B1B9-01B3121C51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334001"/>
            <a:ext cx="10058400" cy="431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410244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1" y="441325"/>
            <a:ext cx="9639399" cy="1189491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0" name="Plassholder for innhold 3"/>
          <p:cNvSpPr>
            <a:spLocks noGrp="1" noChangeAspect="1"/>
          </p:cNvSpPr>
          <p:nvPr>
            <p:ph sz="half" idx="2"/>
          </p:nvPr>
        </p:nvSpPr>
        <p:spPr>
          <a:xfrm>
            <a:off x="596802" y="1943331"/>
            <a:ext cx="11007823" cy="43018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823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737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1" y="441325"/>
            <a:ext cx="9639399" cy="1189491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3"/>
          <p:cNvSpPr>
            <a:spLocks noGrp="1" noChangeAspect="1"/>
          </p:cNvSpPr>
          <p:nvPr>
            <p:ph sz="half" idx="2"/>
          </p:nvPr>
        </p:nvSpPr>
        <p:spPr>
          <a:xfrm>
            <a:off x="596802" y="1943331"/>
            <a:ext cx="11007823" cy="43018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64A4D34-E7BB-C14F-9A9A-A2D8659EA4D9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64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1" y="404813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92088" y="1967790"/>
            <a:ext cx="11007823" cy="426949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A5F087C-9067-C046-85B2-3539A6FBDF1C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44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/infografikk, smal si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9748432" y="1914101"/>
            <a:ext cx="1836737" cy="4323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60084E3-04DB-E649-9C96-08BCE13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5" y="404813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9C86CDB-8E51-864A-9607-D6D9A0DBBCF9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10604470-8F1D-4B68-9871-DC5B55C74BF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5" y="1928879"/>
            <a:ext cx="9001125" cy="430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Bilde/infografikk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venstre,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6801" y="1938306"/>
            <a:ext cx="5391249" cy="429898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1938306"/>
            <a:ext cx="5400676" cy="42989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A6D7BF2-659F-CE4F-AA9F-78A1657E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D2CABD8-9CE7-A34B-97F6-19C706A43B18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venstre,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03950" y="1928879"/>
            <a:ext cx="5400675" cy="430840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596802" y="1928878"/>
            <a:ext cx="5391248" cy="43084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9E4FF37-27E0-B042-BBD0-8D75D67F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5F6B0D1-E6D0-9F45-8562-6452981EBC6A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venstre, bilde høyr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EE6664B-4C46-8641-9A21-8C087F5854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5016" y="1923962"/>
            <a:ext cx="4360182" cy="4308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solidFill>
                  <a:srgbClr val="1189D0"/>
                </a:solidFill>
                <a:latin typeface="Century Gothic" panose="020B0502020202020204" pitchFamily="34" charset="0"/>
              </a:defRPr>
            </a:lvl2pPr>
            <a:lvl3pPr>
              <a:defRPr sz="1700">
                <a:solidFill>
                  <a:srgbClr val="1189D0"/>
                </a:solidFill>
                <a:latin typeface="Century Gothic" panose="020B0502020202020204" pitchFamily="34" charset="0"/>
              </a:defRPr>
            </a:lvl3pPr>
            <a:lvl4pPr>
              <a:defRPr sz="1500">
                <a:solidFill>
                  <a:srgbClr val="1189D0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1189D0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Bilde/infografikk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596802" y="1928879"/>
            <a:ext cx="6421437" cy="4308409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54F5F4D-4C0B-2A4A-9756-C549832D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FFD7C40-DBE5-EB48-953E-8F490A420B4C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ler, 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596801" y="1935580"/>
            <a:ext cx="5391249" cy="350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6803" y="2427774"/>
            <a:ext cx="5391247" cy="38095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14052" y="1935580"/>
            <a:ext cx="5390573" cy="350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14052" y="2427774"/>
            <a:ext cx="5390573" cy="38095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8C2FD19-79BB-3745-90B1-43E6A43F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2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55AF1F-CB7B-1146-9EC2-386711397E72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hvit -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>
            <a:extLst>
              <a:ext uri="{FF2B5EF4-FFF2-40B4-BE49-F238E27FC236}">
                <a16:creationId xmlns:a16="http://schemas.microsoft.com/office/drawing/2014/main" id="{6FEDF459-2107-9243-8AB1-E037B40F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061831"/>
            <a:ext cx="11017250" cy="844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62C895-6763-FD4F-972F-CD4626999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179889"/>
            <a:ext cx="11017250" cy="422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 (F.eks. Foredragsholder og dato)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839BB51-EDDF-EA47-9EC1-A90458FD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268026"/>
            <a:ext cx="11017250" cy="6834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1825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5202633-6A89-1F4A-B346-B4B21392C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venstre, smal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998782" y="1928879"/>
            <a:ext cx="3605844" cy="4308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87376" y="1928879"/>
            <a:ext cx="7136198" cy="43084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/>
              <a:t>Bilde/infografikk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9FF340A-8C13-AD42-84BA-CCA62422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EA5C2AF-3535-214F-8114-F93F8D6A4391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596802" y="1484314"/>
            <a:ext cx="11007823" cy="475297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6D14057-74B3-804F-B500-F3321847E8E7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96802" y="1484312"/>
            <a:ext cx="11007823" cy="47529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FD13B9B-6430-394B-A3AF-BFC3C3D12CB2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smal si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A3A4EC09-30DB-714C-A0CC-16E6758B66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90190" y="1493094"/>
            <a:ext cx="9765144" cy="474419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Bilde/infografikk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5B0B90E7-0078-C140-87E1-9F1DD6006C9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0372646" y="1493094"/>
            <a:ext cx="1222552" cy="474419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tekst i malen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651EB21-6788-F64C-85E8-0EE012D9B342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2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med grønt tall. Tal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1DC408-DE22-EB49-897A-079497D700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undertittel/tekst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FA910AE-CDFB-A144-B00D-945E669F5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0" b="1" i="0">
                <a:solidFill>
                  <a:srgbClr val="98C8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noProof="0"/>
              <a:t>100 %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E8A85B5-DAE5-0D46-9BE7-B1FDF9288FEF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3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. Sita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F3370D1-D042-6546-ACB6-E85570768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D44AA-1ABF-6F43-9926-296A4EE884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829E2D-8B45-FB44-BD34-96830E9C13D3}"/>
              </a:ext>
            </a:extLst>
          </p:cNvPr>
          <p:cNvSpPr txBox="1"/>
          <p:nvPr userDrawn="1"/>
        </p:nvSpPr>
        <p:spPr>
          <a:xfrm>
            <a:off x="112862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665" userDrawn="1">
          <p15:clr>
            <a:srgbClr val="FBAE40"/>
          </p15:clr>
        </p15:guide>
        <p15:guide id="3" orient="horz" pos="36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blå med hvit skrift (logo + mønster)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A0B022-176E-5643-855D-8DE160291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849" y="4408634"/>
            <a:ext cx="8496301" cy="5686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Skriv inn eventuelt avsender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161CF34-4262-EC4B-8F49-43C8307B76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849" y="2236582"/>
            <a:ext cx="8496301" cy="2027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2524EF7-BA3A-7F48-B34C-A72E2C134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845" y="322425"/>
            <a:ext cx="1152542" cy="9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blå med hvit skrift og undertittel (uten logo)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3BDAF77-CC59-6B41-84D7-0D63A8D07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A17AC6-5C8A-004D-93F7-17AA8A62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1686000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blå med grønn skrift og undertittel (uten logo)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3BDAF77-CC59-6B41-84D7-0D63A8D07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5"/>
            <a:ext cx="10058400" cy="2729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Sitat.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A17AC6-5C8A-004D-93F7-17AA8A62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31893"/>
            <a:ext cx="10058400" cy="116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1189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Klikk for å redigere undertittel/avsender</a:t>
            </a:r>
          </a:p>
        </p:txBody>
      </p:sp>
    </p:spTree>
    <p:extLst>
      <p:ext uri="{BB962C8B-B14F-4D97-AF65-F5344CB8AC3E}">
        <p14:creationId xmlns:p14="http://schemas.microsoft.com/office/powerpoint/2010/main" val="913974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blå med stor grønn skrift (uten logo)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3BDAF77-CC59-6B41-84D7-0D63A8D07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4"/>
            <a:ext cx="10058400" cy="32431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 i="0">
                <a:solidFill>
                  <a:srgbClr val="98C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Tekst som trengs uthevet.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</p:spTree>
    <p:extLst>
      <p:ext uri="{BB962C8B-B14F-4D97-AF65-F5344CB8AC3E}">
        <p14:creationId xmlns:p14="http://schemas.microsoft.com/office/powerpoint/2010/main" val="41160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1" y="441325"/>
            <a:ext cx="9639399" cy="1189491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0" name="Plassholder for innhold 3"/>
          <p:cNvSpPr>
            <a:spLocks noGrp="1" noChangeAspect="1"/>
          </p:cNvSpPr>
          <p:nvPr>
            <p:ph sz="half" idx="2"/>
          </p:nvPr>
        </p:nvSpPr>
        <p:spPr>
          <a:xfrm>
            <a:off x="596802" y="1943331"/>
            <a:ext cx="11007823" cy="43018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F0F179E-A56D-2D49-B80A-8791E0914FD3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737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blå med stor hvit skrift (uten logo)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3BDAF77-CC59-6B41-84D7-0D63A8D07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502634"/>
            <a:ext cx="10058400" cy="32431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noProof="0"/>
              <a:t>Tekst som trengs uthevet. </a:t>
            </a:r>
            <a:br>
              <a:rPr lang="nb-NO" noProof="0"/>
            </a:br>
            <a:r>
              <a:rPr lang="nb-NO" noProof="0"/>
              <a:t>Klikk for å redigere.</a:t>
            </a:r>
          </a:p>
        </p:txBody>
      </p:sp>
    </p:spTree>
    <p:extLst>
      <p:ext uri="{BB962C8B-B14F-4D97-AF65-F5344CB8AC3E}">
        <p14:creationId xmlns:p14="http://schemas.microsoft.com/office/powerpoint/2010/main" val="3146414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- Bakside med logo og url. Midtstilt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3152F94-BAA1-CB42-AE6F-26D9DC85E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4314" y="4718261"/>
            <a:ext cx="923372" cy="785554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67B68B1-C9D4-CC43-A95A-3419C8674117}"/>
              </a:ext>
            </a:extLst>
          </p:cNvPr>
          <p:cNvSpPr txBox="1">
            <a:spLocks/>
          </p:cNvSpPr>
          <p:nvPr userDrawn="1"/>
        </p:nvSpPr>
        <p:spPr>
          <a:xfrm>
            <a:off x="4692949" y="5974974"/>
            <a:ext cx="2806099" cy="288725"/>
          </a:xfrm>
          <a:prstGeom prst="rect">
            <a:avLst/>
          </a:prstGeom>
        </p:spPr>
        <p:txBody>
          <a:bodyPr anchor="b"/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b="1" i="0" kern="1200">
                <a:solidFill>
                  <a:srgbClr val="182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noProof="1">
                <a:solidFill>
                  <a:schemeClr val="bg1"/>
                </a:solidFill>
              </a:rPr>
              <a:t>www.miljofyrtarn.no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5BA970D-B868-4646-989A-57222094D9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6888" y="5594932"/>
            <a:ext cx="8618220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b-NO"/>
              <a:t>Klikk for å legge til tekst (foredragsholder/</a:t>
            </a:r>
            <a:r>
              <a:rPr lang="nb-NO" err="1"/>
              <a:t>kontakinfo</a:t>
            </a:r>
            <a:r>
              <a:rPr lang="nb-NO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5237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t. Bakside med logo og url. Midtsti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81E61A-D71D-3848-B1D3-837CE0089B11}"/>
              </a:ext>
            </a:extLst>
          </p:cNvPr>
          <p:cNvSpPr txBox="1">
            <a:spLocks/>
          </p:cNvSpPr>
          <p:nvPr userDrawn="1"/>
        </p:nvSpPr>
        <p:spPr>
          <a:xfrm>
            <a:off x="423745" y="5643561"/>
            <a:ext cx="11344510" cy="288725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b="0" i="0" kern="1200">
                <a:solidFill>
                  <a:srgbClr val="182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>
                <a:solidFill>
                  <a:srgbClr val="182538"/>
                </a:solidFill>
              </a:rPr>
              <a:t>Klikk for å sette inn informasjon (F.eks. Foredragsholder, kontaktinfo osv.)</a:t>
            </a:r>
          </a:p>
          <a:p>
            <a:pPr algn="ctr"/>
            <a:r>
              <a:rPr lang="nb-NO">
                <a:solidFill>
                  <a:srgbClr val="182538"/>
                </a:solidFill>
              </a:rPr>
              <a:t> </a:t>
            </a:r>
          </a:p>
          <a:p>
            <a:pPr algn="ctr"/>
            <a:endParaRPr lang="nb-NO">
              <a:solidFill>
                <a:srgbClr val="182538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AA6599E-DDF1-284A-A5C3-3A326934AC14}"/>
              </a:ext>
            </a:extLst>
          </p:cNvPr>
          <p:cNvSpPr txBox="1">
            <a:spLocks/>
          </p:cNvSpPr>
          <p:nvPr userDrawn="1"/>
        </p:nvSpPr>
        <p:spPr>
          <a:xfrm>
            <a:off x="4692949" y="5974974"/>
            <a:ext cx="2806099" cy="288725"/>
          </a:xfrm>
          <a:prstGeom prst="rect">
            <a:avLst/>
          </a:prstGeom>
        </p:spPr>
        <p:txBody>
          <a:bodyPr anchor="b"/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b="1" i="0" kern="1200">
                <a:solidFill>
                  <a:srgbClr val="182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noProof="1">
                <a:solidFill>
                  <a:srgbClr val="182538"/>
                </a:solidFill>
              </a:rPr>
              <a:t>www.miljofyrtarn.no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D5AEB8-1C32-FC4E-89ED-3DAA5423A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728" y="4762394"/>
            <a:ext cx="846544" cy="7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3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bakside - mørk blå bakgrunn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C3E617-FF47-5545-AF06-400589DBB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2883" y="2031124"/>
            <a:ext cx="3286234" cy="27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0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bakside - hvit bakgrun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E4DE0E3-EB30-9F4F-B503-9358C7E07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2883" y="2054241"/>
            <a:ext cx="3286234" cy="27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mørk blå med stort mønster"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6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3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hvit med stort møn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47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6801" y="404813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92088" y="1967790"/>
            <a:ext cx="11007823" cy="426949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235933-036C-C449-88E3-CC63EB2BA169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17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/infografikk, smal si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9748432" y="1914101"/>
            <a:ext cx="1836737" cy="4323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i="0" baseline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60084E3-04DB-E649-9C96-08BCE13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5" y="404813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3E5CCBE-228A-B04C-B1D8-30193C51C912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8E45468-DC59-4580-A27D-559D578E7D3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5" y="1928879"/>
            <a:ext cx="9001125" cy="430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Bilde/infografikk</a:t>
            </a:r>
          </a:p>
        </p:txBody>
      </p:sp>
    </p:spTree>
    <p:extLst>
      <p:ext uri="{BB962C8B-B14F-4D97-AF65-F5344CB8AC3E}">
        <p14:creationId xmlns:p14="http://schemas.microsoft.com/office/powerpoint/2010/main" val="41422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venstre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6801" y="1938306"/>
            <a:ext cx="5391249" cy="429898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1938306"/>
            <a:ext cx="5400676" cy="42989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A6D7BF2-659F-CE4F-AA9F-78A1657E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26CC7A-E11D-4947-8F21-6022370D5824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1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venstre,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03950" y="1928879"/>
            <a:ext cx="5400675" cy="430840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596802" y="1928878"/>
            <a:ext cx="5391248" cy="43084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/>
              <a:t>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9E4FF37-27E0-B042-BBD0-8D75D67F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19591"/>
            <a:ext cx="9639399" cy="1210658"/>
          </a:xfrm>
          <a:prstGeom prst="rect">
            <a:avLst/>
          </a:prstGeom>
        </p:spPr>
        <p:txBody>
          <a:bodyPr anchor="b" anchorCtr="0"/>
          <a:lstStyle>
            <a:lvl1pPr>
              <a:defRPr sz="4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9F51BD9-08D9-BA4E-81D4-FF6F9AC35659}"/>
              </a:ext>
            </a:extLst>
          </p:cNvPr>
          <p:cNvSpPr txBox="1"/>
          <p:nvPr userDrawn="1"/>
        </p:nvSpPr>
        <p:spPr>
          <a:xfrm>
            <a:off x="11293208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rgbClr val="182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>
              <a:solidFill>
                <a:srgbClr val="182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CEEF73-6BD5-5B45-80C2-8C6148E39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30"/>
          <a:stretch/>
        </p:blipFill>
        <p:spPr>
          <a:xfrm>
            <a:off x="9064396" y="4267199"/>
            <a:ext cx="3127604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1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732" r:id="rId2"/>
    <p:sldLayoutId id="2147484604" r:id="rId3"/>
    <p:sldLayoutId id="2147484731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6766" userDrawn="1">
          <p15:clr>
            <a:srgbClr val="F26B43"/>
          </p15:clr>
        </p15:guide>
        <p15:guide id="3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89041" y="6485947"/>
            <a:ext cx="458830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fld id="{EFE89C2B-EBF9-0B44-845E-9D8FF0245D8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53982E-B02C-8440-8B83-B7920C79366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625509" y="334754"/>
            <a:ext cx="1152542" cy="9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4" r:id="rId4"/>
    <p:sldLayoutId id="2147484665" r:id="rId5"/>
    <p:sldLayoutId id="2147484666" r:id="rId6"/>
    <p:sldLayoutId id="214748475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723" r:id="rId13"/>
    <p:sldLayoutId id="2147484724" r:id="rId14"/>
    <p:sldLayoutId id="2147484672" r:id="rId15"/>
    <p:sldLayoutId id="2147484692" r:id="rId16"/>
    <p:sldLayoutId id="2147484674" r:id="rId17"/>
    <p:sldLayoutId id="2147484690" r:id="rId18"/>
    <p:sldLayoutId id="2147484750" r:id="rId19"/>
    <p:sldLayoutId id="2147484746" r:id="rId2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Font typeface="Arial" charset="0"/>
        <a:buChar char="•"/>
        <a:defRPr sz="23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5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1207">
          <p15:clr>
            <a:srgbClr val="F26B43"/>
          </p15:clr>
        </p15:guide>
        <p15:guide id="5" orient="horz" pos="9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57" r:id="rId2"/>
    <p:sldLayoutId id="2147484758" r:id="rId3"/>
    <p:sldLayoutId id="2147484759" r:id="rId4"/>
    <p:sldLayoutId id="2147484760" r:id="rId5"/>
    <p:sldLayoutId id="2147484701" r:id="rId6"/>
    <p:sldLayoutId id="2147484699" r:id="rId7"/>
    <p:sldLayoutId id="2147484763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1">
            <a:extLst>
              <a:ext uri="{FF2B5EF4-FFF2-40B4-BE49-F238E27FC236}">
                <a16:creationId xmlns:a16="http://schemas.microsoft.com/office/drawing/2014/main" id="{920A7CC0-3733-6C4E-924E-521BCC859553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182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1189D0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78F958A-472C-EB47-B24C-CAD4AA7EF08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33845" y="322425"/>
            <a:ext cx="1152542" cy="9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405" r:id="rId3"/>
    <p:sldLayoutId id="2147484521" r:id="rId4"/>
    <p:sldLayoutId id="2147484401" r:id="rId5"/>
    <p:sldLayoutId id="2147484403" r:id="rId6"/>
    <p:sldLayoutId id="2147484402" r:id="rId7"/>
    <p:sldLayoutId id="2147484533" r:id="rId8"/>
    <p:sldLayoutId id="2147484396" r:id="rId9"/>
    <p:sldLayoutId id="2147484397" r:id="rId10"/>
    <p:sldLayoutId id="2147484532" r:id="rId11"/>
    <p:sldLayoutId id="2147484689" r:id="rId12"/>
    <p:sldLayoutId id="2147484588" r:id="rId13"/>
    <p:sldLayoutId id="2147484609" r:id="rId14"/>
    <p:sldLayoutId id="2147484745" r:id="rId15"/>
    <p:sldLayoutId id="2147484749" r:id="rId16"/>
    <p:sldLayoutId id="2147484747" r:id="rId17"/>
    <p:sldLayoutId id="2147484748" r:id="rId1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Font typeface="Arial" charset="0"/>
        <a:buChar char="•"/>
        <a:defRPr sz="23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5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5C7A"/>
          </a:solidFill>
          <a:latin typeface="Open Sans"/>
          <a:ea typeface="ＭＳ Ｐゴシック" charset="0"/>
          <a:cs typeface="Open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orient="horz" pos="1207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ektorgrafikk&#10;&#10;&#10;&#10;Automatisk generert beskrivelse">
            <a:extLst>
              <a:ext uri="{FF2B5EF4-FFF2-40B4-BE49-F238E27FC236}">
                <a16:creationId xmlns:a16="http://schemas.microsoft.com/office/drawing/2014/main" id="{15C011DE-71B6-3947-A936-AD4009813D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025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727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4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4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2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vektorgrafikk&#10;&#10;&#10;&#10;Automatisk generert beskrivelse">
            <a:extLst>
              <a:ext uri="{FF2B5EF4-FFF2-40B4-BE49-F238E27FC236}">
                <a16:creationId xmlns:a16="http://schemas.microsoft.com/office/drawing/2014/main" id="{03A67594-0E6C-984F-BCE8-AD58D5C08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60"/>
          <a:stretch/>
        </p:blipFill>
        <p:spPr>
          <a:xfrm>
            <a:off x="873890" y="0"/>
            <a:ext cx="10307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721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A477C028-29DD-4C73-86FB-17DFECBCF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E68715-9854-4B5F-BDF3-BFDF2EEA2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92A5573-8940-4677-BD8C-9E4016B37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XXX og Miljøfyrtårn</a:t>
            </a:r>
          </a:p>
        </p:txBody>
      </p:sp>
    </p:spTree>
    <p:extLst>
      <p:ext uri="{BB962C8B-B14F-4D97-AF65-F5344CB8AC3E}">
        <p14:creationId xmlns:p14="http://schemas.microsoft.com/office/powerpoint/2010/main" val="220786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ADEDE4-6514-49E9-BE0B-49E775379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Hvorfor Miljøfyrtårn?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3542D7-C4BC-4BAA-AA36-2CE5CCB83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Konkret og lønnsomt.</a:t>
            </a:r>
          </a:p>
        </p:txBody>
      </p:sp>
    </p:spTree>
    <p:extLst>
      <p:ext uri="{BB962C8B-B14F-4D97-AF65-F5344CB8AC3E}">
        <p14:creationId xmlns:p14="http://schemas.microsoft.com/office/powerpoint/2010/main" val="211533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EDF9B5-56CA-4A09-A669-E030E86D4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/>
            </a:br>
            <a:r>
              <a:rPr lang="nb-NO"/>
              <a:t>Smarte verktøy.</a:t>
            </a:r>
            <a:br>
              <a:rPr lang="nb-NO"/>
            </a:br>
            <a:r>
              <a:rPr lang="nb-NO"/>
              <a:t>Konkrete tiltak.</a:t>
            </a:r>
            <a:br>
              <a:rPr lang="nb-NO"/>
            </a:br>
            <a:r>
              <a:rPr lang="nb-NO"/>
              <a:t>Tips og ideer.</a:t>
            </a:r>
          </a:p>
        </p:txBody>
      </p:sp>
    </p:spTree>
    <p:extLst>
      <p:ext uri="{BB962C8B-B14F-4D97-AF65-F5344CB8AC3E}">
        <p14:creationId xmlns:p14="http://schemas.microsoft.com/office/powerpoint/2010/main" val="279991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784F717-2967-4F0E-80B5-8E9138097C5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1" cy="685800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7CED1C-7B99-4C67-A985-FC1167871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3350" y="1350169"/>
            <a:ext cx="5265738" cy="4157662"/>
          </a:xfrm>
        </p:spPr>
        <p:txBody>
          <a:bodyPr anchor="ctr"/>
          <a:lstStyle/>
          <a:p>
            <a:pPr algn="ctr"/>
            <a:r>
              <a:rPr lang="nb-NO" sz="4200"/>
              <a:t>Årlig måling av miljøprestasjoner </a:t>
            </a:r>
            <a:br>
              <a:rPr lang="nb-NO" sz="4200"/>
            </a:br>
            <a:r>
              <a:rPr lang="nb-NO" sz="4200"/>
              <a:t>+ klimaregnskap</a:t>
            </a:r>
          </a:p>
        </p:txBody>
      </p:sp>
      <p:pic>
        <p:nvPicPr>
          <p:cNvPr id="4" name="Bilde 3" descr="Et bilde som inneholder person&#10;&#10;Beskrivelse som er generert med svært høy visshet">
            <a:extLst>
              <a:ext uri="{FF2B5EF4-FFF2-40B4-BE49-F238E27FC236}">
                <a16:creationId xmlns:a16="http://schemas.microsoft.com/office/drawing/2014/main" id="{F765F5A8-E190-42CF-BD34-8C1CBD9428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459AFD-5A8F-4920-A856-8C3E0A349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Lønnsomme resultater</a:t>
            </a:r>
          </a:p>
        </p:txBody>
      </p:sp>
    </p:spTree>
    <p:extLst>
      <p:ext uri="{BB962C8B-B14F-4D97-AF65-F5344CB8AC3E}">
        <p14:creationId xmlns:p14="http://schemas.microsoft.com/office/powerpoint/2010/main" val="32996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784F717-2967-4F0E-80B5-8E9138097C5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7CED1C-7B99-4C67-A985-FC1167871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49" y="1350169"/>
            <a:ext cx="5392561" cy="4157662"/>
          </a:xfrm>
        </p:spPr>
        <p:txBody>
          <a:bodyPr anchor="ctr"/>
          <a:lstStyle/>
          <a:p>
            <a:pPr algn="ctr"/>
            <a:r>
              <a:rPr lang="nb-NO" sz="4200"/>
              <a:t>Dokumentasjon </a:t>
            </a:r>
            <a:br>
              <a:rPr lang="nb-NO" sz="4200"/>
            </a:br>
            <a:r>
              <a:rPr lang="nb-NO" sz="4200"/>
              <a:t>på miljøarbeidet.</a:t>
            </a:r>
          </a:p>
          <a:p>
            <a:pPr algn="ctr"/>
            <a:r>
              <a:rPr lang="nb-NO" sz="4200"/>
              <a:t>Konkurransefortrinn. </a:t>
            </a:r>
          </a:p>
        </p:txBody>
      </p:sp>
    </p:spTree>
    <p:extLst>
      <p:ext uri="{BB962C8B-B14F-4D97-AF65-F5344CB8AC3E}">
        <p14:creationId xmlns:p14="http://schemas.microsoft.com/office/powerpoint/2010/main" val="246278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E9C77-5002-4BBF-81A9-3585411C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Stolthet og omdømme</a:t>
            </a:r>
          </a:p>
        </p:txBody>
      </p:sp>
      <p:pic>
        <p:nvPicPr>
          <p:cNvPr id="13" name="Plassholder for bilde 12" descr="Et bilde som inneholder person, innendørs, vegg, mann&#10;&#10;Beskrivelse som er generert med svært høy visshet">
            <a:extLst>
              <a:ext uri="{FF2B5EF4-FFF2-40B4-BE49-F238E27FC236}">
                <a16:creationId xmlns:a16="http://schemas.microsoft.com/office/drawing/2014/main" id="{6A4B9200-7591-4B8F-96C1-0476423301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>
          <a:xfrm>
            <a:off x="592088" y="1967790"/>
            <a:ext cx="11007823" cy="4269497"/>
          </a:xfrm>
        </p:spPr>
      </p:pic>
    </p:spTree>
    <p:extLst>
      <p:ext uri="{BB962C8B-B14F-4D97-AF65-F5344CB8AC3E}">
        <p14:creationId xmlns:p14="http://schemas.microsoft.com/office/powerpoint/2010/main" val="329727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tog, røyk&#10;&#10;Automatisk generert beskrivelse">
            <a:extLst>
              <a:ext uri="{FF2B5EF4-FFF2-40B4-BE49-F238E27FC236}">
                <a16:creationId xmlns:a16="http://schemas.microsoft.com/office/drawing/2014/main" id="{295DA343-C31A-4219-8453-63129ED1FA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08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6F98FAD-4477-4846-AA7A-ADB0F75E9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11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C43E97-3F58-43F6-81F7-EC6D6B5FB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1" y="1099196"/>
            <a:ext cx="5191733" cy="5086899"/>
          </a:xfrm>
        </p:spPr>
        <p:txBody>
          <a:bodyPr anchor="ctr"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Hva er Miljøfyrtårn?</a:t>
            </a:r>
            <a:br>
              <a:rPr lang="nb-NO" sz="3200">
                <a:cs typeface="Calibri" panose="020F0502020204030204" pitchFamily="34" charset="0"/>
              </a:rPr>
            </a:br>
            <a:br>
              <a:rPr lang="nb-NO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0">
                <a:latin typeface="Calibri" panose="020F0502020204030204" pitchFamily="34" charset="0"/>
                <a:cs typeface="Calibri" panose="020F0502020204030204" pitchFamily="34" charset="0"/>
              </a:rPr>
              <a:t>Et anerkjent og effektivt verktøy for sertifisering og </a:t>
            </a:r>
            <a:r>
              <a:rPr lang="nb-NO" sz="3600">
                <a:latin typeface="Calibri" panose="020F0502020204030204" pitchFamily="34" charset="0"/>
                <a:cs typeface="Calibri" panose="020F0502020204030204" pitchFamily="34" charset="0"/>
              </a:rPr>
              <a:t>miljøledelse</a:t>
            </a:r>
            <a:r>
              <a:rPr lang="nb-NO" sz="3600" b="0">
                <a:latin typeface="Calibri" panose="020F0502020204030204" pitchFamily="34" charset="0"/>
                <a:cs typeface="Calibri" panose="020F0502020204030204" pitchFamily="34" charset="0"/>
              </a:rPr>
              <a:t>, som hjelper virksomheter å lykkes med </a:t>
            </a:r>
            <a:br>
              <a:rPr lang="nb-NO" sz="36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>
                <a:latin typeface="Calibri" panose="020F0502020204030204" pitchFamily="34" charset="0"/>
                <a:cs typeface="Calibri" panose="020F0502020204030204" pitchFamily="34" charset="0"/>
              </a:rPr>
              <a:t>grønn omstilling.</a:t>
            </a:r>
            <a:endParaRPr lang="nb-NO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7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AF6A1-B286-4663-B29A-666C43CFB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58" y="1395719"/>
            <a:ext cx="5898242" cy="5086899"/>
          </a:xfrm>
        </p:spPr>
        <p:txBody>
          <a:bodyPr>
            <a:normAutofit fontScale="90000"/>
          </a:bodyPr>
          <a:lstStyle/>
          <a:p>
            <a:r>
              <a:rPr lang="nb-NO" sz="4400"/>
              <a:t>Hva er miljøledelse? </a:t>
            </a:r>
            <a:br>
              <a:rPr lang="nb-NO" sz="4400"/>
            </a:br>
            <a:b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>
                <a:latin typeface="Calibri" panose="020F0502020204030204" pitchFamily="34" charset="0"/>
                <a:cs typeface="Calibri" panose="020F0502020204030204" pitchFamily="34" charset="0"/>
              </a:rPr>
              <a:t>Systematisk og kontinuerlig </a:t>
            </a:r>
            <a:b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  <a:t>arbeid med å redusere negative effekter på </a:t>
            </a:r>
            <a:b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  <a:t>klima og miljø og </a:t>
            </a:r>
            <a:r>
              <a:rPr lang="nb-NO" sz="4000">
                <a:latin typeface="Calibri" panose="020F0502020204030204" pitchFamily="34" charset="0"/>
                <a:cs typeface="Calibri" panose="020F0502020204030204" pitchFamily="34" charset="0"/>
              </a:rPr>
              <a:t>forbedre</a:t>
            </a:r>
            <a: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b="0">
                <a:latin typeface="Calibri" panose="020F0502020204030204" pitchFamily="34" charset="0"/>
                <a:cs typeface="Calibri" panose="020F0502020204030204" pitchFamily="34" charset="0"/>
              </a:rPr>
              <a:t>de positive effektene. </a:t>
            </a:r>
            <a:b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1" y="441325"/>
            <a:ext cx="10449890" cy="1189491"/>
          </a:xfrm>
        </p:spPr>
        <p:txBody>
          <a:bodyPr/>
          <a:lstStyle/>
          <a:p>
            <a:r>
              <a:rPr lang="nb-NO"/>
              <a:t>Bidra til FNs </a:t>
            </a:r>
            <a:r>
              <a:rPr lang="nb-NO" err="1"/>
              <a:t>bærekraftsmål</a:t>
            </a:r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3757C2B5-30B7-4A5E-A5DC-25621236F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7"/>
          <a:stretch/>
        </p:blipFill>
        <p:spPr>
          <a:xfrm>
            <a:off x="1268540" y="1630816"/>
            <a:ext cx="9106411" cy="47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Oppstart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28BA5-B027-4364-AC89-B5BC9C695715}"/>
              </a:ext>
            </a:extLst>
          </p:cNvPr>
          <p:cNvSpPr/>
          <p:nvPr/>
        </p:nvSpPr>
        <p:spPr>
          <a:xfrm>
            <a:off x="596801" y="1888061"/>
            <a:ext cx="20520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7FF604-6637-4F7A-858B-4B0781E02970}"/>
              </a:ext>
            </a:extLst>
          </p:cNvPr>
          <p:cNvSpPr/>
          <p:nvPr/>
        </p:nvSpPr>
        <p:spPr>
          <a:xfrm>
            <a:off x="2668395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73797B-C6F4-4C5A-968B-69D7F8CA018A}"/>
              </a:ext>
            </a:extLst>
          </p:cNvPr>
          <p:cNvSpPr/>
          <p:nvPr/>
        </p:nvSpPr>
        <p:spPr>
          <a:xfrm>
            <a:off x="4734796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C34EB-E9D9-4346-AC04-F06AD035B07E}"/>
              </a:ext>
            </a:extLst>
          </p:cNvPr>
          <p:cNvSpPr/>
          <p:nvPr/>
        </p:nvSpPr>
        <p:spPr>
          <a:xfrm>
            <a:off x="6801715" y="1888146"/>
            <a:ext cx="205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200439-E74F-456C-ACF1-296F1BEC4BFB}"/>
              </a:ext>
            </a:extLst>
          </p:cNvPr>
          <p:cNvSpPr/>
          <p:nvPr/>
        </p:nvSpPr>
        <p:spPr>
          <a:xfrm>
            <a:off x="8868634" y="1888145"/>
            <a:ext cx="2052000" cy="1327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316D3B6-3DBE-4A03-A786-4FFE5B3E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" y="2114459"/>
            <a:ext cx="515918" cy="5864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5F521F-A6EC-4B5E-9D92-090E1AB3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92" y="2126428"/>
            <a:ext cx="454680" cy="57443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2722C1A-3D32-4D50-92FD-459EA9A2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022" y="2160856"/>
            <a:ext cx="568978" cy="54000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7AF0FBF-1A1E-4EB7-9CE5-CDD200EEE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232" y="2132354"/>
            <a:ext cx="574177" cy="56850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75E2FEB-B932-4A10-9891-8412EDEFA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687" y="2129391"/>
            <a:ext cx="629151" cy="57147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7DA6D4C-D281-4E46-9448-9E97C3DF2389}"/>
              </a:ext>
            </a:extLst>
          </p:cNvPr>
          <p:cNvSpPr txBox="1"/>
          <p:nvPr/>
        </p:nvSpPr>
        <p:spPr>
          <a:xfrm>
            <a:off x="853165" y="2754995"/>
            <a:ext cx="148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1. Oppstart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C6FDB63-3DBA-4A78-8DF0-C59A4A01B9F4}"/>
              </a:ext>
            </a:extLst>
          </p:cNvPr>
          <p:cNvSpPr txBox="1"/>
          <p:nvPr/>
        </p:nvSpPr>
        <p:spPr>
          <a:xfrm>
            <a:off x="7024068" y="2754995"/>
            <a:ext cx="169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4. Forbedring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B240C8C-384D-4E2A-980B-C8D71FECA8D4}"/>
              </a:ext>
            </a:extLst>
          </p:cNvPr>
          <p:cNvSpPr txBox="1"/>
          <p:nvPr/>
        </p:nvSpPr>
        <p:spPr>
          <a:xfrm>
            <a:off x="4990104" y="2754995"/>
            <a:ext cx="15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3. Godkjenning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1EB809E-3727-4445-B7C9-76812D932C49}"/>
              </a:ext>
            </a:extLst>
          </p:cNvPr>
          <p:cNvSpPr txBox="1"/>
          <p:nvPr/>
        </p:nvSpPr>
        <p:spPr>
          <a:xfrm>
            <a:off x="8943754" y="2754995"/>
            <a:ext cx="172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5. Resertifisering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573BBF-E147-47C5-A829-254508449B61}"/>
              </a:ext>
            </a:extLst>
          </p:cNvPr>
          <p:cNvSpPr txBox="1"/>
          <p:nvPr/>
        </p:nvSpPr>
        <p:spPr>
          <a:xfrm>
            <a:off x="2773355" y="2754995"/>
            <a:ext cx="18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2. Tiltak og kriterier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787E58B-7BFF-4B9E-B2D1-1496E0255606}"/>
              </a:ext>
            </a:extLst>
          </p:cNvPr>
          <p:cNvSpPr/>
          <p:nvPr/>
        </p:nvSpPr>
        <p:spPr>
          <a:xfrm>
            <a:off x="596801" y="3220145"/>
            <a:ext cx="10323833" cy="3196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Likebent trekant 24">
            <a:extLst>
              <a:ext uri="{FF2B5EF4-FFF2-40B4-BE49-F238E27FC236}">
                <a16:creationId xmlns:a16="http://schemas.microsoft.com/office/drawing/2014/main" id="{67091BA8-4F4E-447D-B0E9-6870CEB01895}"/>
              </a:ext>
            </a:extLst>
          </p:cNvPr>
          <p:cNvSpPr/>
          <p:nvPr/>
        </p:nvSpPr>
        <p:spPr>
          <a:xfrm rot="10800000">
            <a:off x="1441597" y="3174998"/>
            <a:ext cx="304801" cy="2032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9974229-CFED-4DB2-A942-8E2679B8A8BC}"/>
              </a:ext>
            </a:extLst>
          </p:cNvPr>
          <p:cNvSpPr txBox="1"/>
          <p:nvPr/>
        </p:nvSpPr>
        <p:spPr>
          <a:xfrm>
            <a:off x="873052" y="3657600"/>
            <a:ext cx="97112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dirty="0">
                <a:latin typeface="Calibri"/>
                <a:ea typeface="ＭＳ Ｐゴシック"/>
                <a:cs typeface="Calibri"/>
              </a:rPr>
              <a:t>Vi får hjelp av en godkjent miljøfyrtårnkonsulent som guider oss gjennom prosessen steg for steg.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2. Tiltak og kriterier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B0F43AF8-69A7-47A7-9589-15768B0D570D}"/>
              </a:ext>
            </a:extLst>
          </p:cNvPr>
          <p:cNvGrpSpPr/>
          <p:nvPr/>
        </p:nvGrpSpPr>
        <p:grpSpPr>
          <a:xfrm>
            <a:off x="596801" y="1888061"/>
            <a:ext cx="10323833" cy="4528613"/>
            <a:chOff x="596801" y="1888061"/>
            <a:chExt cx="10323833" cy="452861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DE28BA5-B027-4364-AC89-B5BC9C695715}"/>
                </a:ext>
              </a:extLst>
            </p:cNvPr>
            <p:cNvSpPr/>
            <p:nvPr/>
          </p:nvSpPr>
          <p:spPr>
            <a:xfrm>
              <a:off x="596801" y="1888061"/>
              <a:ext cx="2052000" cy="133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17FF604-6637-4F7A-858B-4B0781E02970}"/>
                </a:ext>
              </a:extLst>
            </p:cNvPr>
            <p:cNvSpPr/>
            <p:nvPr/>
          </p:nvSpPr>
          <p:spPr>
            <a:xfrm>
              <a:off x="2668395" y="1888146"/>
              <a:ext cx="2052000" cy="13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473797B-C6F4-4C5A-968B-69D7F8CA018A}"/>
                </a:ext>
              </a:extLst>
            </p:cNvPr>
            <p:cNvSpPr/>
            <p:nvPr/>
          </p:nvSpPr>
          <p:spPr>
            <a:xfrm>
              <a:off x="4734796" y="1888146"/>
              <a:ext cx="2052000" cy="13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33C34EB-E9D9-4346-AC04-F06AD035B07E}"/>
                </a:ext>
              </a:extLst>
            </p:cNvPr>
            <p:cNvSpPr/>
            <p:nvPr/>
          </p:nvSpPr>
          <p:spPr>
            <a:xfrm>
              <a:off x="6801715" y="1888146"/>
              <a:ext cx="2052000" cy="13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4200439-E74F-456C-ACF1-296F1BEC4BFB}"/>
                </a:ext>
              </a:extLst>
            </p:cNvPr>
            <p:cNvSpPr/>
            <p:nvPr/>
          </p:nvSpPr>
          <p:spPr>
            <a:xfrm>
              <a:off x="8868634" y="1888145"/>
              <a:ext cx="2052000" cy="13276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7316D3B6-3DBE-4A03-A786-4FFE5B3E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040" y="2114459"/>
              <a:ext cx="515918" cy="586403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015F521F-A6EC-4B5E-9D92-090E1AB3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6892" y="2126428"/>
              <a:ext cx="454680" cy="574434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12722C1A-3D32-4D50-92FD-459EA9A2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7022" y="2160856"/>
              <a:ext cx="568978" cy="540006"/>
            </a:xfrm>
            <a:prstGeom prst="rect">
              <a:avLst/>
            </a:prstGeom>
          </p:spPr>
        </p:pic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87AF0FBF-1A1E-4EB7-9CE5-CDD200EE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3232" y="2132354"/>
              <a:ext cx="574177" cy="568508"/>
            </a:xfrm>
            <a:prstGeom prst="rect">
              <a:avLst/>
            </a:prstGeom>
          </p:spPr>
        </p:pic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275E2FEB-B932-4A10-9891-8412EDEF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8687" y="2129391"/>
              <a:ext cx="629151" cy="571471"/>
            </a:xfrm>
            <a:prstGeom prst="rect">
              <a:avLst/>
            </a:prstGeom>
          </p:spPr>
        </p:pic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37DA6D4C-D281-4E46-9448-9E97C3DF2389}"/>
                </a:ext>
              </a:extLst>
            </p:cNvPr>
            <p:cNvSpPr txBox="1"/>
            <p:nvPr/>
          </p:nvSpPr>
          <p:spPr>
            <a:xfrm>
              <a:off x="853165" y="2754995"/>
              <a:ext cx="1481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1. Oppstart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DC6FDB63-3DBA-4A78-8DF0-C59A4A01B9F4}"/>
                </a:ext>
              </a:extLst>
            </p:cNvPr>
            <p:cNvSpPr txBox="1"/>
            <p:nvPr/>
          </p:nvSpPr>
          <p:spPr>
            <a:xfrm>
              <a:off x="7024068" y="2754995"/>
              <a:ext cx="169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4. Forbedring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B240C8C-384D-4E2A-980B-C8D71FECA8D4}"/>
                </a:ext>
              </a:extLst>
            </p:cNvPr>
            <p:cNvSpPr txBox="1"/>
            <p:nvPr/>
          </p:nvSpPr>
          <p:spPr>
            <a:xfrm>
              <a:off x="4990104" y="2754995"/>
              <a:ext cx="1580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3. Godkjenning</a:t>
              </a: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81EB809E-3727-4445-B7C9-76812D932C49}"/>
                </a:ext>
              </a:extLst>
            </p:cNvPr>
            <p:cNvSpPr txBox="1"/>
            <p:nvPr/>
          </p:nvSpPr>
          <p:spPr>
            <a:xfrm>
              <a:off x="8943754" y="2754995"/>
              <a:ext cx="1723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5. Resertifisering</a:t>
              </a: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92573BBF-E147-47C5-A829-254508449B61}"/>
                </a:ext>
              </a:extLst>
            </p:cNvPr>
            <p:cNvSpPr txBox="1"/>
            <p:nvPr/>
          </p:nvSpPr>
          <p:spPr>
            <a:xfrm>
              <a:off x="2773355" y="2754995"/>
              <a:ext cx="1842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2. Tiltak og kriterier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787E58B-7BFF-4B9E-B2D1-1496E0255606}"/>
                </a:ext>
              </a:extLst>
            </p:cNvPr>
            <p:cNvSpPr/>
            <p:nvPr/>
          </p:nvSpPr>
          <p:spPr>
            <a:xfrm>
              <a:off x="596801" y="3220145"/>
              <a:ext cx="10323833" cy="3196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Likebent trekant 24">
              <a:extLst>
                <a:ext uri="{FF2B5EF4-FFF2-40B4-BE49-F238E27FC236}">
                  <a16:creationId xmlns:a16="http://schemas.microsoft.com/office/drawing/2014/main" id="{67091BA8-4F4E-447D-B0E9-6870CEB01895}"/>
                </a:ext>
              </a:extLst>
            </p:cNvPr>
            <p:cNvSpPr/>
            <p:nvPr/>
          </p:nvSpPr>
          <p:spPr>
            <a:xfrm rot="10800000">
              <a:off x="3506892" y="3215826"/>
              <a:ext cx="304801" cy="20320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E9974229-CFED-4DB2-A942-8E2679B8A8BC}"/>
                </a:ext>
              </a:extLst>
            </p:cNvPr>
            <p:cNvSpPr txBox="1"/>
            <p:nvPr/>
          </p:nvSpPr>
          <p:spPr>
            <a:xfrm>
              <a:off x="873052" y="3657600"/>
              <a:ext cx="97112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Vi får veiledning og konkrete verktøy i Miljøfyrtårnportalen for å oppfylle spesifikke sertifiseringskriterier innen </a:t>
              </a:r>
              <a:r>
                <a:rPr lang="nb-NO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arbeidsmiljø, avfallshåndtering, energibruk, innkjøp og transport, inkludert matsvinn og plast.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59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Godkjenning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28BA5-B027-4364-AC89-B5BC9C695715}"/>
              </a:ext>
            </a:extLst>
          </p:cNvPr>
          <p:cNvSpPr/>
          <p:nvPr/>
        </p:nvSpPr>
        <p:spPr>
          <a:xfrm>
            <a:off x="596801" y="1888061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7FF604-6637-4F7A-858B-4B0781E02970}"/>
              </a:ext>
            </a:extLst>
          </p:cNvPr>
          <p:cNvSpPr/>
          <p:nvPr/>
        </p:nvSpPr>
        <p:spPr>
          <a:xfrm>
            <a:off x="2668395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73797B-C6F4-4C5A-968B-69D7F8CA018A}"/>
              </a:ext>
            </a:extLst>
          </p:cNvPr>
          <p:cNvSpPr/>
          <p:nvPr/>
        </p:nvSpPr>
        <p:spPr>
          <a:xfrm>
            <a:off x="4734796" y="1888146"/>
            <a:ext cx="2052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C34EB-E9D9-4346-AC04-F06AD035B07E}"/>
              </a:ext>
            </a:extLst>
          </p:cNvPr>
          <p:cNvSpPr/>
          <p:nvPr/>
        </p:nvSpPr>
        <p:spPr>
          <a:xfrm>
            <a:off x="6801715" y="1888146"/>
            <a:ext cx="205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200439-E74F-456C-ACF1-296F1BEC4BFB}"/>
              </a:ext>
            </a:extLst>
          </p:cNvPr>
          <p:cNvSpPr/>
          <p:nvPr/>
        </p:nvSpPr>
        <p:spPr>
          <a:xfrm>
            <a:off x="8868634" y="1888145"/>
            <a:ext cx="2052000" cy="1327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316D3B6-3DBE-4A03-A786-4FFE5B3E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" y="2114459"/>
            <a:ext cx="515918" cy="5864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5F521F-A6EC-4B5E-9D92-090E1AB3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92" y="2126428"/>
            <a:ext cx="454680" cy="57443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2722C1A-3D32-4D50-92FD-459EA9A2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022" y="2160856"/>
            <a:ext cx="568978" cy="54000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7AF0FBF-1A1E-4EB7-9CE5-CDD200EEE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232" y="2132354"/>
            <a:ext cx="574177" cy="56850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75E2FEB-B932-4A10-9891-8412EDEFA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687" y="2129391"/>
            <a:ext cx="629151" cy="57147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7DA6D4C-D281-4E46-9448-9E97C3DF2389}"/>
              </a:ext>
            </a:extLst>
          </p:cNvPr>
          <p:cNvSpPr txBox="1"/>
          <p:nvPr/>
        </p:nvSpPr>
        <p:spPr>
          <a:xfrm>
            <a:off x="853165" y="2754995"/>
            <a:ext cx="148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1. Oppstart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C6FDB63-3DBA-4A78-8DF0-C59A4A01B9F4}"/>
              </a:ext>
            </a:extLst>
          </p:cNvPr>
          <p:cNvSpPr txBox="1"/>
          <p:nvPr/>
        </p:nvSpPr>
        <p:spPr>
          <a:xfrm>
            <a:off x="7024068" y="2754995"/>
            <a:ext cx="169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4. Forbedring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B240C8C-384D-4E2A-980B-C8D71FECA8D4}"/>
              </a:ext>
            </a:extLst>
          </p:cNvPr>
          <p:cNvSpPr txBox="1"/>
          <p:nvPr/>
        </p:nvSpPr>
        <p:spPr>
          <a:xfrm>
            <a:off x="4990104" y="2754995"/>
            <a:ext cx="15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3. Godkjenning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1EB809E-3727-4445-B7C9-76812D932C49}"/>
              </a:ext>
            </a:extLst>
          </p:cNvPr>
          <p:cNvSpPr txBox="1"/>
          <p:nvPr/>
        </p:nvSpPr>
        <p:spPr>
          <a:xfrm>
            <a:off x="8943754" y="2754995"/>
            <a:ext cx="172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5. Resertifisering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573BBF-E147-47C5-A829-254508449B61}"/>
              </a:ext>
            </a:extLst>
          </p:cNvPr>
          <p:cNvSpPr txBox="1"/>
          <p:nvPr/>
        </p:nvSpPr>
        <p:spPr>
          <a:xfrm>
            <a:off x="2773355" y="2754995"/>
            <a:ext cx="18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2. Tiltak og kriterier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787E58B-7BFF-4B9E-B2D1-1496E0255606}"/>
              </a:ext>
            </a:extLst>
          </p:cNvPr>
          <p:cNvSpPr/>
          <p:nvPr/>
        </p:nvSpPr>
        <p:spPr>
          <a:xfrm>
            <a:off x="596801" y="3220145"/>
            <a:ext cx="10323833" cy="3196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Likebent trekant 24">
            <a:extLst>
              <a:ext uri="{FF2B5EF4-FFF2-40B4-BE49-F238E27FC236}">
                <a16:creationId xmlns:a16="http://schemas.microsoft.com/office/drawing/2014/main" id="{67091BA8-4F4E-447D-B0E9-6870CEB01895}"/>
              </a:ext>
            </a:extLst>
          </p:cNvPr>
          <p:cNvSpPr/>
          <p:nvPr/>
        </p:nvSpPr>
        <p:spPr>
          <a:xfrm rot="10800000">
            <a:off x="5601454" y="3208056"/>
            <a:ext cx="304801" cy="203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9974229-CFED-4DB2-A942-8E2679B8A8BC}"/>
              </a:ext>
            </a:extLst>
          </p:cNvPr>
          <p:cNvSpPr txBox="1"/>
          <p:nvPr/>
        </p:nvSpPr>
        <p:spPr>
          <a:xfrm>
            <a:off x="873051" y="3657600"/>
            <a:ext cx="98880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b="1" dirty="0" err="1">
                <a:latin typeface="Calibri"/>
                <a:ea typeface="ＭＳ Ｐゴシック"/>
                <a:cs typeface="Calibri"/>
              </a:rPr>
              <a:t>Sertifisøren</a:t>
            </a:r>
            <a:r>
              <a:rPr lang="nb-NO" sz="2400" b="1" dirty="0">
                <a:latin typeface="Calibri"/>
                <a:ea typeface="ＭＳ Ｐゴシック"/>
                <a:cs typeface="Calibri"/>
              </a:rPr>
              <a:t> </a:t>
            </a:r>
            <a:r>
              <a:rPr lang="nb-NO" sz="2400" dirty="0">
                <a:latin typeface="Calibri"/>
                <a:ea typeface="ＭＳ Ｐゴシック"/>
                <a:cs typeface="Calibri"/>
              </a:rPr>
              <a:t>– en uavhengig 3. parts kontrollør – kontrollerer og verifiserer at vi oppfyller sertifiseringskriteriene. Etter godkjenning får vi et Miljøfyrtårn-sertifikat som er anerkjent av myndighetene ved offentlige innkjøp og godkjent som miljødokumentasjon i anbudskonkurranser. </a:t>
            </a:r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b="1" dirty="0">
                <a:latin typeface="Calibri"/>
                <a:ea typeface="ＭＳ Ｐゴシック"/>
                <a:cs typeface="Calibri"/>
              </a:rPr>
              <a:t>Nå kan vi feire og spre budskapet om at vi er et Miljøfyrtårn!</a:t>
            </a:r>
          </a:p>
        </p:txBody>
      </p:sp>
    </p:spTree>
    <p:extLst>
      <p:ext uri="{BB962C8B-B14F-4D97-AF65-F5344CB8AC3E}">
        <p14:creationId xmlns:p14="http://schemas.microsoft.com/office/powerpoint/2010/main" val="8186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Kontinuerlig forbedring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28BA5-B027-4364-AC89-B5BC9C695715}"/>
              </a:ext>
            </a:extLst>
          </p:cNvPr>
          <p:cNvSpPr/>
          <p:nvPr/>
        </p:nvSpPr>
        <p:spPr>
          <a:xfrm>
            <a:off x="596801" y="1888061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7FF604-6637-4F7A-858B-4B0781E02970}"/>
              </a:ext>
            </a:extLst>
          </p:cNvPr>
          <p:cNvSpPr/>
          <p:nvPr/>
        </p:nvSpPr>
        <p:spPr>
          <a:xfrm>
            <a:off x="2668395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73797B-C6F4-4C5A-968B-69D7F8CA018A}"/>
              </a:ext>
            </a:extLst>
          </p:cNvPr>
          <p:cNvSpPr/>
          <p:nvPr/>
        </p:nvSpPr>
        <p:spPr>
          <a:xfrm>
            <a:off x="4734796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C34EB-E9D9-4346-AC04-F06AD035B07E}"/>
              </a:ext>
            </a:extLst>
          </p:cNvPr>
          <p:cNvSpPr/>
          <p:nvPr/>
        </p:nvSpPr>
        <p:spPr>
          <a:xfrm>
            <a:off x="6801715" y="1888146"/>
            <a:ext cx="2052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200439-E74F-456C-ACF1-296F1BEC4BFB}"/>
              </a:ext>
            </a:extLst>
          </p:cNvPr>
          <p:cNvSpPr/>
          <p:nvPr/>
        </p:nvSpPr>
        <p:spPr>
          <a:xfrm>
            <a:off x="8868634" y="1888145"/>
            <a:ext cx="2052000" cy="1327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316D3B6-3DBE-4A03-A786-4FFE5B3E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" y="2114459"/>
            <a:ext cx="515918" cy="5864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5F521F-A6EC-4B5E-9D92-090E1AB3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92" y="2126428"/>
            <a:ext cx="454680" cy="57443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2722C1A-3D32-4D50-92FD-459EA9A2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022" y="2160856"/>
            <a:ext cx="568978" cy="54000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7AF0FBF-1A1E-4EB7-9CE5-CDD200EEE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232" y="2132354"/>
            <a:ext cx="574177" cy="56850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75E2FEB-B932-4A10-9891-8412EDEFA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687" y="2129391"/>
            <a:ext cx="629151" cy="57147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7DA6D4C-D281-4E46-9448-9E97C3DF2389}"/>
              </a:ext>
            </a:extLst>
          </p:cNvPr>
          <p:cNvSpPr txBox="1"/>
          <p:nvPr/>
        </p:nvSpPr>
        <p:spPr>
          <a:xfrm>
            <a:off x="853165" y="2754995"/>
            <a:ext cx="148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1. Oppstart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C6FDB63-3DBA-4A78-8DF0-C59A4A01B9F4}"/>
              </a:ext>
            </a:extLst>
          </p:cNvPr>
          <p:cNvSpPr txBox="1"/>
          <p:nvPr/>
        </p:nvSpPr>
        <p:spPr>
          <a:xfrm>
            <a:off x="7024068" y="2754995"/>
            <a:ext cx="169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4. Forbedring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B240C8C-384D-4E2A-980B-C8D71FECA8D4}"/>
              </a:ext>
            </a:extLst>
          </p:cNvPr>
          <p:cNvSpPr txBox="1"/>
          <p:nvPr/>
        </p:nvSpPr>
        <p:spPr>
          <a:xfrm>
            <a:off x="4990104" y="2754995"/>
            <a:ext cx="15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3. Godkjenning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1EB809E-3727-4445-B7C9-76812D932C49}"/>
              </a:ext>
            </a:extLst>
          </p:cNvPr>
          <p:cNvSpPr txBox="1"/>
          <p:nvPr/>
        </p:nvSpPr>
        <p:spPr>
          <a:xfrm>
            <a:off x="8943754" y="2754995"/>
            <a:ext cx="172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5. Resertifisering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573BBF-E147-47C5-A829-254508449B61}"/>
              </a:ext>
            </a:extLst>
          </p:cNvPr>
          <p:cNvSpPr txBox="1"/>
          <p:nvPr/>
        </p:nvSpPr>
        <p:spPr>
          <a:xfrm>
            <a:off x="2773355" y="2754995"/>
            <a:ext cx="18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2. Tiltak og kriterier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787E58B-7BFF-4B9E-B2D1-1496E0255606}"/>
              </a:ext>
            </a:extLst>
          </p:cNvPr>
          <p:cNvSpPr/>
          <p:nvPr/>
        </p:nvSpPr>
        <p:spPr>
          <a:xfrm>
            <a:off x="596801" y="3220145"/>
            <a:ext cx="10323833" cy="3196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Likebent trekant 24">
            <a:extLst>
              <a:ext uri="{FF2B5EF4-FFF2-40B4-BE49-F238E27FC236}">
                <a16:creationId xmlns:a16="http://schemas.microsoft.com/office/drawing/2014/main" id="{67091BA8-4F4E-447D-B0E9-6870CEB01895}"/>
              </a:ext>
            </a:extLst>
          </p:cNvPr>
          <p:cNvSpPr/>
          <p:nvPr/>
        </p:nvSpPr>
        <p:spPr>
          <a:xfrm rot="10800000">
            <a:off x="7710861" y="3215826"/>
            <a:ext cx="304801" cy="203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9974229-CFED-4DB2-A942-8E2679B8A8BC}"/>
              </a:ext>
            </a:extLst>
          </p:cNvPr>
          <p:cNvSpPr txBox="1"/>
          <p:nvPr/>
        </p:nvSpPr>
        <p:spPr>
          <a:xfrm>
            <a:off x="873052" y="3657600"/>
            <a:ext cx="100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Vi er forpliktet til å jobbe 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kontinuerlig med å forbedre </a:t>
            </a:r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våre miljøprestasjoner. </a:t>
            </a:r>
            <a:b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Status på miljøarbeidet skal dokumenteres i den 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årlige klima- og miljørapporten </a:t>
            </a:r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innen 1. april hvert år, som er et smart styringsverktøy for å måle effekten av miljøarbeidet og iverksette nødvendige tiltak. </a:t>
            </a:r>
          </a:p>
        </p:txBody>
      </p:sp>
    </p:spTree>
    <p:extLst>
      <p:ext uri="{BB962C8B-B14F-4D97-AF65-F5344CB8AC3E}">
        <p14:creationId xmlns:p14="http://schemas.microsoft.com/office/powerpoint/2010/main" val="314302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34791-4FCC-4041-97B5-CD01DA0F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 Resertifisering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28BA5-B027-4364-AC89-B5BC9C695715}"/>
              </a:ext>
            </a:extLst>
          </p:cNvPr>
          <p:cNvSpPr/>
          <p:nvPr/>
        </p:nvSpPr>
        <p:spPr>
          <a:xfrm>
            <a:off x="596801" y="1888061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7FF604-6637-4F7A-858B-4B0781E02970}"/>
              </a:ext>
            </a:extLst>
          </p:cNvPr>
          <p:cNvSpPr/>
          <p:nvPr/>
        </p:nvSpPr>
        <p:spPr>
          <a:xfrm>
            <a:off x="2668395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73797B-C6F4-4C5A-968B-69D7F8CA018A}"/>
              </a:ext>
            </a:extLst>
          </p:cNvPr>
          <p:cNvSpPr/>
          <p:nvPr/>
        </p:nvSpPr>
        <p:spPr>
          <a:xfrm>
            <a:off x="4734796" y="1888146"/>
            <a:ext cx="205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C34EB-E9D9-4346-AC04-F06AD035B07E}"/>
              </a:ext>
            </a:extLst>
          </p:cNvPr>
          <p:cNvSpPr/>
          <p:nvPr/>
        </p:nvSpPr>
        <p:spPr>
          <a:xfrm>
            <a:off x="6801715" y="1888146"/>
            <a:ext cx="205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200439-E74F-456C-ACF1-296F1BEC4BFB}"/>
              </a:ext>
            </a:extLst>
          </p:cNvPr>
          <p:cNvSpPr/>
          <p:nvPr/>
        </p:nvSpPr>
        <p:spPr>
          <a:xfrm>
            <a:off x="8868634" y="1888145"/>
            <a:ext cx="2052000" cy="1327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316D3B6-3DBE-4A03-A786-4FFE5B3E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" y="2114459"/>
            <a:ext cx="515918" cy="5864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5F521F-A6EC-4B5E-9D92-090E1AB3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92" y="2126428"/>
            <a:ext cx="454680" cy="57443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2722C1A-3D32-4D50-92FD-459EA9A2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022" y="2160856"/>
            <a:ext cx="568978" cy="54000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7AF0FBF-1A1E-4EB7-9CE5-CDD200EEE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232" y="2132354"/>
            <a:ext cx="574177" cy="56850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75E2FEB-B932-4A10-9891-8412EDEFA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687" y="2129391"/>
            <a:ext cx="629151" cy="57147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7DA6D4C-D281-4E46-9448-9E97C3DF2389}"/>
              </a:ext>
            </a:extLst>
          </p:cNvPr>
          <p:cNvSpPr txBox="1"/>
          <p:nvPr/>
        </p:nvSpPr>
        <p:spPr>
          <a:xfrm>
            <a:off x="853165" y="2754995"/>
            <a:ext cx="148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1. Oppstart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C6FDB63-3DBA-4A78-8DF0-C59A4A01B9F4}"/>
              </a:ext>
            </a:extLst>
          </p:cNvPr>
          <p:cNvSpPr txBox="1"/>
          <p:nvPr/>
        </p:nvSpPr>
        <p:spPr>
          <a:xfrm>
            <a:off x="7024068" y="2754995"/>
            <a:ext cx="169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4. Forbedring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B240C8C-384D-4E2A-980B-C8D71FECA8D4}"/>
              </a:ext>
            </a:extLst>
          </p:cNvPr>
          <p:cNvSpPr txBox="1"/>
          <p:nvPr/>
        </p:nvSpPr>
        <p:spPr>
          <a:xfrm>
            <a:off x="4990104" y="2754995"/>
            <a:ext cx="15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3. Godkjenning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1EB809E-3727-4445-B7C9-76812D932C49}"/>
              </a:ext>
            </a:extLst>
          </p:cNvPr>
          <p:cNvSpPr txBox="1"/>
          <p:nvPr/>
        </p:nvSpPr>
        <p:spPr>
          <a:xfrm>
            <a:off x="8943754" y="2754995"/>
            <a:ext cx="172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5. Resertifisering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573BBF-E147-47C5-A829-254508449B61}"/>
              </a:ext>
            </a:extLst>
          </p:cNvPr>
          <p:cNvSpPr txBox="1"/>
          <p:nvPr/>
        </p:nvSpPr>
        <p:spPr>
          <a:xfrm>
            <a:off x="2773355" y="2754995"/>
            <a:ext cx="18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2. Tiltak og kriterier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787E58B-7BFF-4B9E-B2D1-1496E0255606}"/>
              </a:ext>
            </a:extLst>
          </p:cNvPr>
          <p:cNvSpPr/>
          <p:nvPr/>
        </p:nvSpPr>
        <p:spPr>
          <a:xfrm>
            <a:off x="596801" y="3220145"/>
            <a:ext cx="10323833" cy="3196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Likebent trekant 24">
            <a:extLst>
              <a:ext uri="{FF2B5EF4-FFF2-40B4-BE49-F238E27FC236}">
                <a16:creationId xmlns:a16="http://schemas.microsoft.com/office/drawing/2014/main" id="{67091BA8-4F4E-447D-B0E9-6870CEB01895}"/>
              </a:ext>
            </a:extLst>
          </p:cNvPr>
          <p:cNvSpPr/>
          <p:nvPr/>
        </p:nvSpPr>
        <p:spPr>
          <a:xfrm rot="10800000">
            <a:off x="9742233" y="3215826"/>
            <a:ext cx="304801" cy="203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9974229-CFED-4DB2-A942-8E2679B8A8BC}"/>
              </a:ext>
            </a:extLst>
          </p:cNvPr>
          <p:cNvSpPr txBox="1"/>
          <p:nvPr/>
        </p:nvSpPr>
        <p:spPr>
          <a:xfrm>
            <a:off x="873051" y="3657600"/>
            <a:ext cx="9500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For å sikre kontinuerlig forbedring og god miljøstyring, må vi 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resertifiseres hvert tredje år, </a:t>
            </a:r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ved å gjennomgå og dokumentere at sertifiserings-kriteriene fremdeles oppfylles. Helhetlig og langsiktig arbeid med bærekraft bidrar til positive miljøeffekter og 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styrket konkurransekraft.</a:t>
            </a:r>
          </a:p>
        </p:txBody>
      </p:sp>
    </p:spTree>
    <p:extLst>
      <p:ext uri="{BB962C8B-B14F-4D97-AF65-F5344CB8AC3E}">
        <p14:creationId xmlns:p14="http://schemas.microsoft.com/office/powerpoint/2010/main" val="166028466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 - tittel, logo &amp; mønster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AF83F008-1771-2741-BBC6-CC1148919062}"/>
    </a:ext>
  </a:extLst>
</a:theme>
</file>

<file path=ppt/theme/theme2.xml><?xml version="1.0" encoding="utf-8"?>
<a:theme xmlns:a="http://schemas.openxmlformats.org/drawingml/2006/main" name="Hvit mal 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68CA3AE8-A3E0-2443-91E2-9BB3BECACDE6}"/>
    </a:ext>
  </a:extLst>
</a:theme>
</file>

<file path=ppt/theme/theme3.xml><?xml version="1.0" encoding="utf-8"?>
<a:theme xmlns:a="http://schemas.openxmlformats.org/drawingml/2006/main" name="Utfallende bilder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EC705E89-7249-A84B-8059-FC94DB469E1E}"/>
    </a:ext>
  </a:extLst>
</a:theme>
</file>

<file path=ppt/theme/theme4.xml><?xml version="1.0" encoding="utf-8"?>
<a:theme xmlns:a="http://schemas.openxmlformats.org/drawingml/2006/main" name="Blå mal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4AB87070-F8E1-1643-A38F-747C737114CE}"/>
    </a:ext>
  </a:extLst>
</a:theme>
</file>

<file path=ppt/theme/theme5.xml><?xml version="1.0" encoding="utf-8"?>
<a:theme xmlns:a="http://schemas.openxmlformats.org/drawingml/2006/main" name="Bakside med logo og url. Midtstilt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48CE0DFC-F0F5-B44C-A7C3-D29BB6DE25E5}"/>
    </a:ext>
  </a:extLst>
</a:theme>
</file>

<file path=ppt/theme/theme6.xml><?xml version="1.0" encoding="utf-8"?>
<a:theme xmlns:a="http://schemas.openxmlformats.org/drawingml/2006/main" name="Bakside - kun logo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61A619B0-6304-E549-B1AC-F91CA8B7AE5D}"/>
    </a:ext>
  </a:extLst>
</a:theme>
</file>

<file path=ppt/theme/theme7.xml><?xml version="1.0" encoding="utf-8"?>
<a:theme xmlns:a="http://schemas.openxmlformats.org/drawingml/2006/main" name="Bakside med stort mønster">
  <a:themeElements>
    <a:clrScheme name="Miljøfyrtårn 1">
      <a:dk1>
        <a:srgbClr val="182436"/>
      </a:dk1>
      <a:lt1>
        <a:srgbClr val="FFFFFF"/>
      </a:lt1>
      <a:dk2>
        <a:srgbClr val="C6E7F0"/>
      </a:dk2>
      <a:lt2>
        <a:srgbClr val="052C6B"/>
      </a:lt2>
      <a:accent1>
        <a:srgbClr val="98C847"/>
      </a:accent1>
      <a:accent2>
        <a:srgbClr val="052B6A"/>
      </a:accent2>
      <a:accent3>
        <a:srgbClr val="1189D0"/>
      </a:accent3>
      <a:accent4>
        <a:srgbClr val="E9F0ED"/>
      </a:accent4>
      <a:accent5>
        <a:srgbClr val="182438"/>
      </a:accent5>
      <a:accent6>
        <a:srgbClr val="70AD47"/>
      </a:accent6>
      <a:hlink>
        <a:srgbClr val="1189D0"/>
      </a:hlink>
      <a:folHlink>
        <a:srgbClr val="1189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4" id="{43D0B57A-D20A-264C-8A3F-B2DCFB27114E}" vid="{EDE6FF32-B422-804C-B4C6-CB1BD4008DB3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AA937458682146B3E5BC3D03D1F3DF" ma:contentTypeVersion="13" ma:contentTypeDescription="Opprett et nytt dokument." ma:contentTypeScope="" ma:versionID="863860bb33534b4be8d5556709c9ccfa">
  <xsd:schema xmlns:xsd="http://www.w3.org/2001/XMLSchema" xmlns:xs="http://www.w3.org/2001/XMLSchema" xmlns:p="http://schemas.microsoft.com/office/2006/metadata/properties" xmlns:ns3="29c19496-af73-478b-8090-b67ed75a7eca" xmlns:ns4="9af5b47c-c7a5-4a42-8fac-6b18c56eb0c0" targetNamespace="http://schemas.microsoft.com/office/2006/metadata/properties" ma:root="true" ma:fieldsID="a46c8219fcc8696a1ab9f2f46af129d1" ns3:_="" ns4:_="">
    <xsd:import namespace="29c19496-af73-478b-8090-b67ed75a7eca"/>
    <xsd:import namespace="9af5b47c-c7a5-4a42-8fac-6b18c56eb0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19496-af73-478b-8090-b67ed75a7e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5b47c-c7a5-4a42-8fac-6b18c56eb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1320A-754E-473B-AAE1-F49417EA1111}">
  <ds:schemaRefs>
    <ds:schemaRef ds:uri="http://purl.org/dc/elements/1.1/"/>
    <ds:schemaRef ds:uri="http://schemas.microsoft.com/office/2006/metadata/properties"/>
    <ds:schemaRef ds:uri="29c19496-af73-478b-8090-b67ed75a7ec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f5b47c-c7a5-4a42-8fac-6b18c56eb0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D4933F-4B3C-4428-BC42-2087093155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29470-8E33-47FB-B867-BEAE57D86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19496-af73-478b-8090-b67ed75a7eca"/>
    <ds:schemaRef ds:uri="9af5b47c-c7a5-4a42-8fac-6b18c56eb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Logoforside med stort mønster</Template>
  <TotalTime>0</TotalTime>
  <Words>770</Words>
  <Application>Microsoft Office PowerPoint</Application>
  <PresentationFormat>Widescreen</PresentationFormat>
  <Paragraphs>112</Paragraphs>
  <Slides>17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Open Sans</vt:lpstr>
      <vt:lpstr>Forside - tittel, logo &amp; mønster</vt:lpstr>
      <vt:lpstr>Hvit mal </vt:lpstr>
      <vt:lpstr>Utfallende bilder</vt:lpstr>
      <vt:lpstr>Blå mal</vt:lpstr>
      <vt:lpstr>Bakside med logo og url. Midtstilt</vt:lpstr>
      <vt:lpstr>Bakside - kun logo</vt:lpstr>
      <vt:lpstr>Bakside med stort mønster</vt:lpstr>
      <vt:lpstr>XXX og Miljøfyrtårn</vt:lpstr>
      <vt:lpstr>Hva er Miljøfyrtårn?  Et anerkjent og effektivt verktøy for sertifisering og miljøledelse, som hjelper virksomheter å lykkes med  grønn omstilling.</vt:lpstr>
      <vt:lpstr>Hva er miljøledelse?   Systematisk og kontinuerlig  arbeid med å redusere negative effekter på  klima og miljø og forbedre  de positive effektene.  </vt:lpstr>
      <vt:lpstr>Bidra til FNs bærekraftsmål</vt:lpstr>
      <vt:lpstr>1. Oppstart</vt:lpstr>
      <vt:lpstr>2. Tiltak og kriterier</vt:lpstr>
      <vt:lpstr>3. Godkjenning</vt:lpstr>
      <vt:lpstr>4. Kontinuerlig forbedring</vt:lpstr>
      <vt:lpstr>5. Resertifisering</vt:lpstr>
      <vt:lpstr>Hvorfor Miljøfyrtårn?</vt:lpstr>
      <vt:lpstr> Smarte verktøy. Konkrete tiltak. Tips og ideer.</vt:lpstr>
      <vt:lpstr>PowerPoint-presentasjon</vt:lpstr>
      <vt:lpstr>Lønnsomme resultater</vt:lpstr>
      <vt:lpstr>PowerPoint-presentasjon</vt:lpstr>
      <vt:lpstr>Stolthet og omdømme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Birthe Gravdahl</dc:creator>
  <cp:lastModifiedBy>Helene Vinknes</cp:lastModifiedBy>
  <cp:revision>15</cp:revision>
  <dcterms:created xsi:type="dcterms:W3CDTF">2019-01-30T14:19:50Z</dcterms:created>
  <dcterms:modified xsi:type="dcterms:W3CDTF">2020-08-31T08:41:43Z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0x010100DCAA937458682146B3E5BC3D03D1F3DF</vt:lpwstr>
  </property>
</Properties>
</file>